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4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1" r:id="rId2"/>
    <p:sldMasterId id="2147484006" r:id="rId3"/>
    <p:sldMasterId id="2147484499" r:id="rId4"/>
    <p:sldMasterId id="2147484570" r:id="rId5"/>
  </p:sldMasterIdLst>
  <p:notesMasterIdLst>
    <p:notesMasterId r:id="rId14"/>
  </p:notesMasterIdLst>
  <p:sldIdLst>
    <p:sldId id="334" r:id="rId6"/>
    <p:sldId id="333" r:id="rId7"/>
    <p:sldId id="280" r:id="rId8"/>
    <p:sldId id="331" r:id="rId9"/>
    <p:sldId id="330" r:id="rId10"/>
    <p:sldId id="313" r:id="rId11"/>
    <p:sldId id="332" r:id="rId12"/>
    <p:sldId id="32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4423"/>
    <a:srgbClr val="FFFFFF"/>
    <a:srgbClr val="FCB940"/>
    <a:srgbClr val="996633"/>
    <a:srgbClr val="008080"/>
    <a:srgbClr val="FF9900"/>
    <a:srgbClr val="FFCC00"/>
    <a:srgbClr val="27A7D2"/>
    <a:srgbClr val="0099CC"/>
    <a:srgbClr val="15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6" autoAdjust="0"/>
    <p:restoredTop sz="94660"/>
  </p:normalViewPr>
  <p:slideViewPr>
    <p:cSldViewPr>
      <p:cViewPr>
        <p:scale>
          <a:sx n="100" d="100"/>
          <a:sy n="100" d="100"/>
        </p:scale>
        <p:origin x="-930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EF26D-3B2F-4979-B8DF-56F8042526A7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8276C-3F72-47BA-97BA-7C901D56B4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6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B816B-E79C-456D-86C0-0A5913EB9F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1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0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2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650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2"/>
            <a:ext cx="4371267" cy="314598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820733" y="1399032"/>
            <a:ext cx="4371267" cy="314598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8569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430173" y="1399033"/>
            <a:ext cx="4643189" cy="383794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118634" y="3348914"/>
            <a:ext cx="4643189" cy="188806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1" y="1399030"/>
            <a:ext cx="1384452" cy="190416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-2" y="3348913"/>
            <a:ext cx="1384452" cy="188806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10807097" y="1399030"/>
            <a:ext cx="1384452" cy="383794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2486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43381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43381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1568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375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035237" y="938831"/>
            <a:ext cx="2469364" cy="148132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63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830083" y="810816"/>
            <a:ext cx="2469364" cy="148132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8953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909317" y="1698005"/>
            <a:ext cx="2469365" cy="184072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813318" y="1698005"/>
            <a:ext cx="2469365" cy="184072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6388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251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4648581" y="1600200"/>
            <a:ext cx="1216025" cy="1216025"/>
          </a:xfrm>
          <a:prstGeom prst="ellipse">
            <a:avLst/>
          </a:prstGeom>
          <a:ln w="38100">
            <a:solidFill>
              <a:srgbClr val="00BBD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849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rgbClr val="F23B48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985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888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749415" y="1691309"/>
            <a:ext cx="4320000" cy="4319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32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239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9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9446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3362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1528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282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49969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486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61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24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6308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4864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9470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5340" y="116632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739516" y="116632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23692" y="116632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00439" y="116632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5340" y="1585367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739516" y="1585367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323692" y="1585367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900439" y="1585367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55340" y="3054673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739516" y="3054673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323692" y="3054673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00439" y="3054673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155340" y="450912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739516" y="450912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692" y="450912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900439" y="450912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6816080" y="152636"/>
            <a:ext cx="4794343" cy="446449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8472264" y="468914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0961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56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2"/>
            <a:ext cx="12192000" cy="314598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2287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45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1481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2807642" y="4874264"/>
            <a:ext cx="1896753" cy="119307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813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302512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3458019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5615232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923826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8212012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9939303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9982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57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994554" y="4126327"/>
            <a:ext cx="878070" cy="878070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4590609" y="4126327"/>
            <a:ext cx="878070" cy="878070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186664" y="4126327"/>
            <a:ext cx="878070" cy="878070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1027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233915" y="2519640"/>
            <a:ext cx="1007862" cy="10078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7075709" y="4261103"/>
            <a:ext cx="1211442" cy="121144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9603685" y="2733443"/>
            <a:ext cx="1060705" cy="1060705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9164561" y="3933434"/>
            <a:ext cx="752726" cy="752726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979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1654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8650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1654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637281" y="2159623"/>
            <a:ext cx="2536090" cy="339193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9164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8108769" y="0"/>
            <a:ext cx="4083232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5098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4364425" y="2069567"/>
            <a:ext cx="3463151" cy="3463151"/>
          </a:xfrm>
          <a:prstGeom prst="ellipse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3058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1654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678174" y="1992322"/>
            <a:ext cx="1506211" cy="2658787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6123759" y="2116139"/>
            <a:ext cx="1400209" cy="247167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69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590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883537" y="1679195"/>
            <a:ext cx="2110266" cy="372507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2308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590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2469369" y="3165396"/>
            <a:ext cx="1432212" cy="191148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619256" y="1565773"/>
            <a:ext cx="4396453" cy="2467977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7378884" y="3284226"/>
            <a:ext cx="2798654" cy="1760375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610233" y="4033750"/>
            <a:ext cx="598308" cy="105883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969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5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536765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91279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536765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2633663" y="1799425"/>
            <a:ext cx="6924676" cy="5058575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50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2019253" y="2293246"/>
            <a:ext cx="1886180" cy="332951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4048080" y="2495735"/>
            <a:ext cx="1719286" cy="303491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6681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176031" y="2065475"/>
            <a:ext cx="2455310" cy="327940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4066708" y="3186452"/>
            <a:ext cx="1199650" cy="212860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69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5152912" y="2293246"/>
            <a:ext cx="1886180" cy="332951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8287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931247" y="2293246"/>
            <a:ext cx="1886180" cy="332951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069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2221308" y="1774157"/>
            <a:ext cx="2884386" cy="2884386"/>
          </a:xfrm>
          <a:prstGeom prst="ellipse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7086308" y="1774157"/>
            <a:ext cx="2884386" cy="2884386"/>
          </a:xfrm>
          <a:prstGeom prst="ellipse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19385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80879" y="1626890"/>
            <a:ext cx="4054405" cy="2160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56714" y="3855130"/>
            <a:ext cx="4054405" cy="2160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80880" y="3855130"/>
            <a:ext cx="1994552" cy="2160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7358219" y="1626890"/>
            <a:ext cx="1994552" cy="2160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897577" y="1626890"/>
            <a:ext cx="2393838" cy="43882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7715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362131" y="1541720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653970" y="1541720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945809" y="1541720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4653970" y="4040763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362131" y="4040763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7945809" y="4040763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86624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362130" y="1727981"/>
            <a:ext cx="288406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653969" y="1727981"/>
            <a:ext cx="288406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945808" y="1727981"/>
            <a:ext cx="288406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40319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68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39890" y="1679731"/>
            <a:ext cx="2435402" cy="332395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40780" y="1679731"/>
            <a:ext cx="2435402" cy="332395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6241670" y="1679731"/>
            <a:ext cx="2435402" cy="332395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942560" y="1679731"/>
            <a:ext cx="2435402" cy="332395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30729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259151" y="1696085"/>
            <a:ext cx="485187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080977" y="1696085"/>
            <a:ext cx="485187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099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395515" y="2080563"/>
            <a:ext cx="2642616" cy="34084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044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13588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5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621498" y="1888277"/>
            <a:ext cx="1440000" cy="144000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id-ID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095649" y="1888277"/>
            <a:ext cx="1440000" cy="144000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id-ID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569800" y="1888277"/>
            <a:ext cx="1440000" cy="144000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9043951" y="1888277"/>
            <a:ext cx="1440000" cy="144000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0416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33375" y="1071418"/>
            <a:ext cx="5657711" cy="578658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4128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055767" y="1690688"/>
            <a:ext cx="2186585" cy="43882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588948" y="1690688"/>
            <a:ext cx="4402138" cy="43882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48592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588948" y="1690688"/>
            <a:ext cx="4402138" cy="4388240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2843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055767" y="1691308"/>
            <a:ext cx="2186585" cy="43882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44425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341120" y="1645921"/>
            <a:ext cx="3145536" cy="199339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680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1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590544" y="1645918"/>
            <a:ext cx="2377440" cy="2752679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</a:lstStyle>
          <a:p>
            <a:endParaRPr lang="id-ID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114288" y="1645918"/>
            <a:ext cx="2377440" cy="2752679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638032" y="1645918"/>
            <a:ext cx="2377440" cy="2752679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7871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092018" y="1627632"/>
            <a:ext cx="6480048" cy="2407006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940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197161" y="1683012"/>
            <a:ext cx="4140048" cy="210076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538025" y="3822192"/>
            <a:ext cx="4140048" cy="210076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455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453007" y="1702131"/>
            <a:ext cx="1881899" cy="1881899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389065" y="1702131"/>
            <a:ext cx="1881810" cy="188244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2160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23232" y="1645920"/>
            <a:ext cx="3145536" cy="199339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0967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26479" y="1709928"/>
            <a:ext cx="4331207" cy="199339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819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08760" y="2524510"/>
            <a:ext cx="4331207" cy="33459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5765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2"/>
            <a:ext cx="12192000" cy="314598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248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2"/>
            <a:ext cx="6099048" cy="383794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2336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7272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3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2"/>
            <a:ext cx="4371267" cy="314598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820733" y="1399032"/>
            <a:ext cx="4371267" cy="314598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3396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430173" y="1399033"/>
            <a:ext cx="4643189" cy="383794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6118634" y="3348914"/>
            <a:ext cx="4643189" cy="188806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1" y="1399030"/>
            <a:ext cx="1384452" cy="190416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20" name="Picture Placeholder 4"/>
          <p:cNvSpPr>
            <a:spLocks noGrp="1"/>
          </p:cNvSpPr>
          <p:nvPr>
            <p:ph type="pic" sz="quarter" idx="18"/>
          </p:nvPr>
        </p:nvSpPr>
        <p:spPr>
          <a:xfrm>
            <a:off x="-2" y="3348913"/>
            <a:ext cx="1384452" cy="188806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10807097" y="1399030"/>
            <a:ext cx="1384452" cy="383794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01685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43381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43381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37549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23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035237" y="938831"/>
            <a:ext cx="2469364" cy="148132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741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6830083" y="810816"/>
            <a:ext cx="2469364" cy="148132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5173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909317" y="1698005"/>
            <a:ext cx="2469365" cy="184072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813318" y="1698005"/>
            <a:ext cx="2469365" cy="184072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25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152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4648581" y="1600200"/>
            <a:ext cx="1216025" cy="1216025"/>
          </a:xfrm>
          <a:prstGeom prst="ellipse">
            <a:avLst/>
          </a:prstGeom>
          <a:ln w="38100">
            <a:solidFill>
              <a:srgbClr val="00BBD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122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rgbClr val="F23B48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145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749415" y="1691309"/>
            <a:ext cx="4320000" cy="4319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34616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1395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34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89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14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518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5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2980267" y="1435946"/>
            <a:ext cx="8561917" cy="50122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latin typeface="LaTO LIGHT"/>
                <a:cs typeface="LaTO LIGHT"/>
              </a:defRPr>
            </a:lvl1pPr>
            <a:lvl2pPr marL="609585" indent="0">
              <a:buNone/>
              <a:defRPr sz="2400">
                <a:latin typeface="LaTO LIGHT"/>
                <a:cs typeface="LaTO LIGHT"/>
              </a:defRPr>
            </a:lvl2pPr>
            <a:lvl3pPr marL="1219170" indent="0">
              <a:buNone/>
              <a:defRPr sz="2400">
                <a:latin typeface="LaTO LIGHT"/>
                <a:cs typeface="LaTO LIGHT"/>
              </a:defRPr>
            </a:lvl3pPr>
            <a:lvl4pPr marL="1828754" indent="0">
              <a:buNone/>
              <a:defRPr sz="2400">
                <a:latin typeface="LaTO LIGHT"/>
                <a:cs typeface="LaTO LIGHT"/>
              </a:defRPr>
            </a:lvl4pPr>
            <a:lvl5pPr marL="2438339" indent="0">
              <a:buNone/>
              <a:defRPr sz="2400">
                <a:latin typeface="LaTO LIGHT"/>
                <a:cs typeface="LaTO LIGH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2980267" y="327716"/>
            <a:ext cx="8561917" cy="71966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733">
                <a:latin typeface="Roboto Black"/>
                <a:cs typeface="Roboto Black"/>
              </a:defRPr>
            </a:lvl1pPr>
            <a:lvl2pPr marL="609585" indent="0">
              <a:buNone/>
              <a:defRPr sz="3733">
                <a:latin typeface="Roboto Black"/>
                <a:cs typeface="Roboto Black"/>
              </a:defRPr>
            </a:lvl2pPr>
            <a:lvl3pPr marL="1219170" indent="0">
              <a:buNone/>
              <a:defRPr sz="3733">
                <a:latin typeface="Roboto Black"/>
                <a:cs typeface="Roboto Black"/>
              </a:defRPr>
            </a:lvl3pPr>
            <a:lvl4pPr marL="1828754" indent="0">
              <a:buNone/>
              <a:defRPr sz="3733">
                <a:latin typeface="Roboto Black"/>
                <a:cs typeface="Roboto Black"/>
              </a:defRPr>
            </a:lvl4pPr>
            <a:lvl5pPr marL="2438339" indent="0">
              <a:buNone/>
              <a:defRPr sz="3733">
                <a:latin typeface="Roboto Black"/>
                <a:cs typeface="Roboto Black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420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682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7899170" y="1288982"/>
            <a:ext cx="7336062" cy="7726891"/>
            <a:chOff x="6256254" y="292422"/>
            <a:chExt cx="7336062" cy="7726891"/>
          </a:xfrm>
          <a:noFill/>
        </p:grpSpPr>
        <p:sp>
          <p:nvSpPr>
            <p:cNvPr id="18" name="Right Triangle 9"/>
            <p:cNvSpPr/>
            <p:nvPr/>
          </p:nvSpPr>
          <p:spPr>
            <a:xfrm rot="15514280">
              <a:off x="6970063" y="5459938"/>
              <a:ext cx="1419515" cy="128948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1628350"/>
                <a:gd name="connsiteY0" fmla="*/ 639934 h 1447939"/>
                <a:gd name="connsiteX1" fmla="*/ 1547560 w 1628350"/>
                <a:gd name="connsiteY1" fmla="*/ 0 h 1447939"/>
                <a:gd name="connsiteX2" fmla="*/ 1627489 w 1628350"/>
                <a:gd name="connsiteY2" fmla="*/ 1447939 h 1447939"/>
                <a:gd name="connsiteX3" fmla="*/ 0 w 1628350"/>
                <a:gd name="connsiteY3" fmla="*/ 639934 h 1447939"/>
                <a:gd name="connsiteX0" fmla="*/ 0 w 1480922"/>
                <a:gd name="connsiteY0" fmla="*/ 2362411 h 2362411"/>
                <a:gd name="connsiteX1" fmla="*/ 1400132 w 1480922"/>
                <a:gd name="connsiteY1" fmla="*/ 0 h 2362411"/>
                <a:gd name="connsiteX2" fmla="*/ 1480061 w 1480922"/>
                <a:gd name="connsiteY2" fmla="*/ 1447939 h 2362411"/>
                <a:gd name="connsiteX3" fmla="*/ 0 w 1480922"/>
                <a:gd name="connsiteY3" fmla="*/ 2362411 h 2362411"/>
                <a:gd name="connsiteX0" fmla="*/ 0 w 1480234"/>
                <a:gd name="connsiteY0" fmla="*/ 1319344 h 1319344"/>
                <a:gd name="connsiteX1" fmla="*/ 966524 w 1480234"/>
                <a:gd name="connsiteY1" fmla="*/ 0 h 1319344"/>
                <a:gd name="connsiteX2" fmla="*/ 1480061 w 1480234"/>
                <a:gd name="connsiteY2" fmla="*/ 404872 h 1319344"/>
                <a:gd name="connsiteX3" fmla="*/ 0 w 1480234"/>
                <a:gd name="connsiteY3" fmla="*/ 1319344 h 1319344"/>
                <a:gd name="connsiteX0" fmla="*/ 0 w 1480126"/>
                <a:gd name="connsiteY0" fmla="*/ 937789 h 937789"/>
                <a:gd name="connsiteX1" fmla="*/ 75667 w 1480126"/>
                <a:gd name="connsiteY1" fmla="*/ 0 h 937789"/>
                <a:gd name="connsiteX2" fmla="*/ 1480061 w 1480126"/>
                <a:gd name="connsiteY2" fmla="*/ 23317 h 937789"/>
                <a:gd name="connsiteX3" fmla="*/ 0 w 1480126"/>
                <a:gd name="connsiteY3" fmla="*/ 937789 h 937789"/>
                <a:gd name="connsiteX0" fmla="*/ 0 w 1447813"/>
                <a:gd name="connsiteY0" fmla="*/ 940564 h 940564"/>
                <a:gd name="connsiteX1" fmla="*/ 75667 w 1447813"/>
                <a:gd name="connsiteY1" fmla="*/ 2775 h 940564"/>
                <a:gd name="connsiteX2" fmla="*/ 1447746 w 1447813"/>
                <a:gd name="connsiteY2" fmla="*/ 156 h 940564"/>
                <a:gd name="connsiteX3" fmla="*/ 0 w 1447813"/>
                <a:gd name="connsiteY3" fmla="*/ 940564 h 940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13" h="940564">
                  <a:moveTo>
                    <a:pt x="0" y="940564"/>
                  </a:moveTo>
                  <a:lnTo>
                    <a:pt x="75667" y="2775"/>
                  </a:lnTo>
                  <a:cubicBezTo>
                    <a:pt x="64445" y="3838"/>
                    <a:pt x="1458968" y="-907"/>
                    <a:pt x="1447746" y="156"/>
                  </a:cubicBezTo>
                  <a:lnTo>
                    <a:pt x="0" y="94056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19" name="Right Triangle 9"/>
            <p:cNvSpPr/>
            <p:nvPr/>
          </p:nvSpPr>
          <p:spPr>
            <a:xfrm rot="16826751">
              <a:off x="11702672" y="2516957"/>
              <a:ext cx="1653148" cy="1561336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1943642"/>
                <a:gd name="connsiteY0" fmla="*/ 639934 h 3456308"/>
                <a:gd name="connsiteX1" fmla="*/ 1547560 w 1943642"/>
                <a:gd name="connsiteY1" fmla="*/ 0 h 3456308"/>
                <a:gd name="connsiteX2" fmla="*/ 1943421 w 1943642"/>
                <a:gd name="connsiteY2" fmla="*/ 3456308 h 3456308"/>
                <a:gd name="connsiteX3" fmla="*/ 0 w 1943642"/>
                <a:gd name="connsiteY3" fmla="*/ 639934 h 3456308"/>
                <a:gd name="connsiteX0" fmla="*/ 0 w 2076248"/>
                <a:gd name="connsiteY0" fmla="*/ 1029907 h 3846281"/>
                <a:gd name="connsiteX1" fmla="*/ 2076248 w 2076248"/>
                <a:gd name="connsiteY1" fmla="*/ 0 h 3846281"/>
                <a:gd name="connsiteX2" fmla="*/ 1943421 w 2076248"/>
                <a:gd name="connsiteY2" fmla="*/ 3846281 h 3846281"/>
                <a:gd name="connsiteX3" fmla="*/ 0 w 2076248"/>
                <a:gd name="connsiteY3" fmla="*/ 1029907 h 3846281"/>
                <a:gd name="connsiteX0" fmla="*/ 0 w 3740213"/>
                <a:gd name="connsiteY0" fmla="*/ 1029907 h 3726794"/>
                <a:gd name="connsiteX1" fmla="*/ 2076248 w 3740213"/>
                <a:gd name="connsiteY1" fmla="*/ 0 h 3726794"/>
                <a:gd name="connsiteX2" fmla="*/ 3740157 w 3740213"/>
                <a:gd name="connsiteY2" fmla="*/ 3726795 h 3726794"/>
                <a:gd name="connsiteX3" fmla="*/ 0 w 3740213"/>
                <a:gd name="connsiteY3" fmla="*/ 1029907 h 3726794"/>
                <a:gd name="connsiteX0" fmla="*/ -1 w 2915950"/>
                <a:gd name="connsiteY0" fmla="*/ 2368921 h 3726796"/>
                <a:gd name="connsiteX1" fmla="*/ 1251985 w 2915950"/>
                <a:gd name="connsiteY1" fmla="*/ 0 h 3726796"/>
                <a:gd name="connsiteX2" fmla="*/ 2915894 w 2915950"/>
                <a:gd name="connsiteY2" fmla="*/ 3726795 h 3726796"/>
                <a:gd name="connsiteX3" fmla="*/ -1 w 2915950"/>
                <a:gd name="connsiteY3" fmla="*/ 2368921 h 3726796"/>
                <a:gd name="connsiteX0" fmla="*/ -1 w 2915940"/>
                <a:gd name="connsiteY0" fmla="*/ 1471352 h 2829225"/>
                <a:gd name="connsiteX1" fmla="*/ 931826 w 2915940"/>
                <a:gd name="connsiteY1" fmla="*/ -1 h 2829225"/>
                <a:gd name="connsiteX2" fmla="*/ 2915894 w 2915940"/>
                <a:gd name="connsiteY2" fmla="*/ 2829226 h 2829225"/>
                <a:gd name="connsiteX3" fmla="*/ -1 w 2915940"/>
                <a:gd name="connsiteY3" fmla="*/ 1471352 h 2829225"/>
                <a:gd name="connsiteX0" fmla="*/ -1 w 3098034"/>
                <a:gd name="connsiteY0" fmla="*/ 1427523 h 2829229"/>
                <a:gd name="connsiteX1" fmla="*/ 1113920 w 3098034"/>
                <a:gd name="connsiteY1" fmla="*/ 1 h 2829229"/>
                <a:gd name="connsiteX2" fmla="*/ 3097988 w 3098034"/>
                <a:gd name="connsiteY2" fmla="*/ 2829228 h 2829229"/>
                <a:gd name="connsiteX3" fmla="*/ -1 w 3098034"/>
                <a:gd name="connsiteY3" fmla="*/ 1427523 h 2829229"/>
                <a:gd name="connsiteX0" fmla="*/ -1 w 3306595"/>
                <a:gd name="connsiteY0" fmla="*/ 1427521 h 3018388"/>
                <a:gd name="connsiteX1" fmla="*/ 1113920 w 3306595"/>
                <a:gd name="connsiteY1" fmla="*/ -1 h 3018388"/>
                <a:gd name="connsiteX2" fmla="*/ 3306553 w 3306595"/>
                <a:gd name="connsiteY2" fmla="*/ 3018387 h 3018388"/>
                <a:gd name="connsiteX3" fmla="*/ -1 w 3306595"/>
                <a:gd name="connsiteY3" fmla="*/ 1427521 h 3018388"/>
                <a:gd name="connsiteX0" fmla="*/ -1 w 3306595"/>
                <a:gd name="connsiteY0" fmla="*/ 1432874 h 3023739"/>
                <a:gd name="connsiteX1" fmla="*/ 1035563 w 3306595"/>
                <a:gd name="connsiteY1" fmla="*/ 0 h 3023739"/>
                <a:gd name="connsiteX2" fmla="*/ 3306553 w 3306595"/>
                <a:gd name="connsiteY2" fmla="*/ 3023740 h 3023739"/>
                <a:gd name="connsiteX3" fmla="*/ -1 w 3306595"/>
                <a:gd name="connsiteY3" fmla="*/ 1432874 h 302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6595" h="3023739">
                  <a:moveTo>
                    <a:pt x="-1" y="1432874"/>
                  </a:moveTo>
                  <a:lnTo>
                    <a:pt x="1035563" y="0"/>
                  </a:lnTo>
                  <a:cubicBezTo>
                    <a:pt x="1024341" y="1063"/>
                    <a:pt x="3317775" y="3022677"/>
                    <a:pt x="3306553" y="3023740"/>
                  </a:cubicBezTo>
                  <a:lnTo>
                    <a:pt x="-1" y="143287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srgbClr val="FF3399"/>
                </a:solidFill>
              </a:endParaRPr>
            </a:p>
          </p:txBody>
        </p:sp>
        <p:sp>
          <p:nvSpPr>
            <p:cNvPr id="20" name="Right Triangle 9"/>
            <p:cNvSpPr/>
            <p:nvPr/>
          </p:nvSpPr>
          <p:spPr>
            <a:xfrm rot="3864744">
              <a:off x="7951064" y="5016316"/>
              <a:ext cx="2000183" cy="336310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3289025"/>
                <a:gd name="connsiteY0" fmla="*/ 3112563 h 3957279"/>
                <a:gd name="connsiteX1" fmla="*/ 3289025 w 3289025"/>
                <a:gd name="connsiteY1" fmla="*/ 0 h 3957279"/>
                <a:gd name="connsiteX2" fmla="*/ 655705 w 3289025"/>
                <a:gd name="connsiteY2" fmla="*/ 3957279 h 3957279"/>
                <a:gd name="connsiteX3" fmla="*/ 0 w 3289025"/>
                <a:gd name="connsiteY3" fmla="*/ 3112563 h 3957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89025" h="3957279">
                  <a:moveTo>
                    <a:pt x="0" y="3112563"/>
                  </a:moveTo>
                  <a:lnTo>
                    <a:pt x="3289025" y="0"/>
                  </a:lnTo>
                  <a:cubicBezTo>
                    <a:pt x="3277803" y="1063"/>
                    <a:pt x="666927" y="3956216"/>
                    <a:pt x="655705" y="3957279"/>
                  </a:cubicBezTo>
                  <a:lnTo>
                    <a:pt x="0" y="3112563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21" name="Right Triangle 9"/>
            <p:cNvSpPr/>
            <p:nvPr/>
          </p:nvSpPr>
          <p:spPr>
            <a:xfrm rot="18516916">
              <a:off x="9428530" y="1242471"/>
              <a:ext cx="3022888" cy="5304684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974061 w 1974061"/>
                <a:gd name="connsiteY0" fmla="*/ 0 h 3464159"/>
                <a:gd name="connsiteX1" fmla="*/ 1329487 w 1974061"/>
                <a:gd name="connsiteY1" fmla="*/ 3464159 h 3464159"/>
                <a:gd name="connsiteX2" fmla="*/ 0 w 1974061"/>
                <a:gd name="connsiteY2" fmla="*/ 1624973 h 3464159"/>
                <a:gd name="connsiteX3" fmla="*/ 1974061 w 1974061"/>
                <a:gd name="connsiteY3" fmla="*/ 0 h 3464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4061" h="3464159">
                  <a:moveTo>
                    <a:pt x="1974061" y="0"/>
                  </a:moveTo>
                  <a:lnTo>
                    <a:pt x="1329487" y="3464159"/>
                  </a:lnTo>
                  <a:lnTo>
                    <a:pt x="0" y="1624973"/>
                  </a:lnTo>
                  <a:lnTo>
                    <a:pt x="1974061" y="0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22" name="Right Triangle 9"/>
            <p:cNvSpPr/>
            <p:nvPr/>
          </p:nvSpPr>
          <p:spPr>
            <a:xfrm rot="9372945">
              <a:off x="10559151" y="667036"/>
              <a:ext cx="1240106" cy="3961512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406101"/>
                <a:gd name="connsiteY0" fmla="*/ 0 h 2858903"/>
                <a:gd name="connsiteX1" fmla="*/ 1294519 w 1406101"/>
                <a:gd name="connsiteY1" fmla="*/ 2858903 h 2858903"/>
                <a:gd name="connsiteX2" fmla="*/ 0 w 1406101"/>
                <a:gd name="connsiteY2" fmla="*/ 1005574 h 2858903"/>
                <a:gd name="connsiteX3" fmla="*/ 1406101 w 1406101"/>
                <a:gd name="connsiteY3" fmla="*/ 0 h 2858903"/>
                <a:gd name="connsiteX0" fmla="*/ 1406101 w 1406101"/>
                <a:gd name="connsiteY0" fmla="*/ 0 h 2226118"/>
                <a:gd name="connsiteX1" fmla="*/ 858609 w 1406101"/>
                <a:gd name="connsiteY1" fmla="*/ 2226118 h 2226118"/>
                <a:gd name="connsiteX2" fmla="*/ 0 w 1406101"/>
                <a:gd name="connsiteY2" fmla="*/ 1005574 h 2226118"/>
                <a:gd name="connsiteX3" fmla="*/ 1406101 w 1406101"/>
                <a:gd name="connsiteY3" fmla="*/ 0 h 2226118"/>
                <a:gd name="connsiteX0" fmla="*/ 1408997 w 1408997"/>
                <a:gd name="connsiteY0" fmla="*/ 800804 h 1220544"/>
                <a:gd name="connsiteX1" fmla="*/ 858609 w 1408997"/>
                <a:gd name="connsiteY1" fmla="*/ 1220544 h 1220544"/>
                <a:gd name="connsiteX2" fmla="*/ 0 w 1408997"/>
                <a:gd name="connsiteY2" fmla="*/ 0 h 1220544"/>
                <a:gd name="connsiteX3" fmla="*/ 1408997 w 1408997"/>
                <a:gd name="connsiteY3" fmla="*/ 800804 h 1220544"/>
                <a:gd name="connsiteX0" fmla="*/ 2212062 w 2212062"/>
                <a:gd name="connsiteY0" fmla="*/ 1981504 h 2401244"/>
                <a:gd name="connsiteX1" fmla="*/ 1661674 w 2212062"/>
                <a:gd name="connsiteY1" fmla="*/ 2401244 h 2401244"/>
                <a:gd name="connsiteX2" fmla="*/ 0 w 2212062"/>
                <a:gd name="connsiteY2" fmla="*/ 0 h 2401244"/>
                <a:gd name="connsiteX3" fmla="*/ 2212062 w 2212062"/>
                <a:gd name="connsiteY3" fmla="*/ 1981504 h 2401244"/>
                <a:gd name="connsiteX0" fmla="*/ 1559086 w 1661674"/>
                <a:gd name="connsiteY0" fmla="*/ 877817 h 2401244"/>
                <a:gd name="connsiteX1" fmla="*/ 1661674 w 1661674"/>
                <a:gd name="connsiteY1" fmla="*/ 2401244 h 2401244"/>
                <a:gd name="connsiteX2" fmla="*/ 0 w 1661674"/>
                <a:gd name="connsiteY2" fmla="*/ 0 h 2401244"/>
                <a:gd name="connsiteX3" fmla="*/ 1559086 w 1661674"/>
                <a:gd name="connsiteY3" fmla="*/ 877817 h 2401244"/>
                <a:gd name="connsiteX0" fmla="*/ 747378 w 849966"/>
                <a:gd name="connsiteY0" fmla="*/ 0 h 1523427"/>
                <a:gd name="connsiteX1" fmla="*/ 849966 w 849966"/>
                <a:gd name="connsiteY1" fmla="*/ 1523427 h 1523427"/>
                <a:gd name="connsiteX2" fmla="*/ 0 w 849966"/>
                <a:gd name="connsiteY2" fmla="*/ 308777 h 1523427"/>
                <a:gd name="connsiteX3" fmla="*/ 747378 w 849966"/>
                <a:gd name="connsiteY3" fmla="*/ 0 h 1523427"/>
                <a:gd name="connsiteX0" fmla="*/ 747378 w 747378"/>
                <a:gd name="connsiteY0" fmla="*/ 0 h 936076"/>
                <a:gd name="connsiteX1" fmla="*/ 599517 w 747378"/>
                <a:gd name="connsiteY1" fmla="*/ 936076 h 936076"/>
                <a:gd name="connsiteX2" fmla="*/ 0 w 747378"/>
                <a:gd name="connsiteY2" fmla="*/ 308777 h 936076"/>
                <a:gd name="connsiteX3" fmla="*/ 747378 w 747378"/>
                <a:gd name="connsiteY3" fmla="*/ 0 h 936076"/>
                <a:gd name="connsiteX0" fmla="*/ 440102 w 440102"/>
                <a:gd name="connsiteY0" fmla="*/ 0 h 936076"/>
                <a:gd name="connsiteX1" fmla="*/ 292241 w 440102"/>
                <a:gd name="connsiteY1" fmla="*/ 936076 h 936076"/>
                <a:gd name="connsiteX2" fmla="*/ 0 w 440102"/>
                <a:gd name="connsiteY2" fmla="*/ 88493 h 936076"/>
                <a:gd name="connsiteX3" fmla="*/ 440102 w 440102"/>
                <a:gd name="connsiteY3" fmla="*/ 0 h 936076"/>
                <a:gd name="connsiteX0" fmla="*/ 1024450 w 1024450"/>
                <a:gd name="connsiteY0" fmla="*/ 144791 h 1080867"/>
                <a:gd name="connsiteX1" fmla="*/ 876589 w 1024450"/>
                <a:gd name="connsiteY1" fmla="*/ 1080867 h 1080867"/>
                <a:gd name="connsiteX2" fmla="*/ 0 w 1024450"/>
                <a:gd name="connsiteY2" fmla="*/ 0 h 1080867"/>
                <a:gd name="connsiteX3" fmla="*/ 1024450 w 1024450"/>
                <a:gd name="connsiteY3" fmla="*/ 144791 h 1080867"/>
                <a:gd name="connsiteX0" fmla="*/ 1024450 w 1024450"/>
                <a:gd name="connsiteY0" fmla="*/ 144791 h 1283588"/>
                <a:gd name="connsiteX1" fmla="*/ 876589 w 1024450"/>
                <a:gd name="connsiteY1" fmla="*/ 1080867 h 1283588"/>
                <a:gd name="connsiteX2" fmla="*/ 530451 w 1024450"/>
                <a:gd name="connsiteY2" fmla="*/ 1283579 h 1283588"/>
                <a:gd name="connsiteX3" fmla="*/ 0 w 1024450"/>
                <a:gd name="connsiteY3" fmla="*/ 0 h 1283588"/>
                <a:gd name="connsiteX4" fmla="*/ 1024450 w 1024450"/>
                <a:gd name="connsiteY4" fmla="*/ 144791 h 1283588"/>
                <a:gd name="connsiteX0" fmla="*/ 857971 w 876589"/>
                <a:gd name="connsiteY0" fmla="*/ 0 h 1293010"/>
                <a:gd name="connsiteX1" fmla="*/ 876589 w 876589"/>
                <a:gd name="connsiteY1" fmla="*/ 1090289 h 1293010"/>
                <a:gd name="connsiteX2" fmla="*/ 530451 w 876589"/>
                <a:gd name="connsiteY2" fmla="*/ 1293001 h 1293010"/>
                <a:gd name="connsiteX3" fmla="*/ 0 w 876589"/>
                <a:gd name="connsiteY3" fmla="*/ 9422 h 1293010"/>
                <a:gd name="connsiteX4" fmla="*/ 857971 w 876589"/>
                <a:gd name="connsiteY4" fmla="*/ 0 h 1293010"/>
                <a:gd name="connsiteX0" fmla="*/ 857971 w 1598506"/>
                <a:gd name="connsiteY0" fmla="*/ 0 h 1359951"/>
                <a:gd name="connsiteX1" fmla="*/ 1598506 w 1598506"/>
                <a:gd name="connsiteY1" fmla="*/ 1359951 h 1359951"/>
                <a:gd name="connsiteX2" fmla="*/ 530451 w 1598506"/>
                <a:gd name="connsiteY2" fmla="*/ 1293001 h 1359951"/>
                <a:gd name="connsiteX3" fmla="*/ 0 w 1598506"/>
                <a:gd name="connsiteY3" fmla="*/ 9422 h 1359951"/>
                <a:gd name="connsiteX4" fmla="*/ 857971 w 1598506"/>
                <a:gd name="connsiteY4" fmla="*/ 0 h 1359951"/>
                <a:gd name="connsiteX0" fmla="*/ 857971 w 1598506"/>
                <a:gd name="connsiteY0" fmla="*/ 0 h 1359951"/>
                <a:gd name="connsiteX1" fmla="*/ 1598506 w 1598506"/>
                <a:gd name="connsiteY1" fmla="*/ 1359951 h 1359951"/>
                <a:gd name="connsiteX2" fmla="*/ 787829 w 1598506"/>
                <a:gd name="connsiteY2" fmla="*/ 727355 h 1359951"/>
                <a:gd name="connsiteX3" fmla="*/ 0 w 1598506"/>
                <a:gd name="connsiteY3" fmla="*/ 9422 h 1359951"/>
                <a:gd name="connsiteX4" fmla="*/ 857971 w 1598506"/>
                <a:gd name="connsiteY4" fmla="*/ 0 h 1359951"/>
                <a:gd name="connsiteX0" fmla="*/ 857971 w 1598506"/>
                <a:gd name="connsiteY0" fmla="*/ 0 h 1359951"/>
                <a:gd name="connsiteX1" fmla="*/ 1598506 w 1598506"/>
                <a:gd name="connsiteY1" fmla="*/ 1359951 h 1359951"/>
                <a:gd name="connsiteX2" fmla="*/ 846119 w 1598506"/>
                <a:gd name="connsiteY2" fmla="*/ 631780 h 1359951"/>
                <a:gd name="connsiteX3" fmla="*/ 0 w 1598506"/>
                <a:gd name="connsiteY3" fmla="*/ 9422 h 1359951"/>
                <a:gd name="connsiteX4" fmla="*/ 857971 w 1598506"/>
                <a:gd name="connsiteY4" fmla="*/ 0 h 1359951"/>
                <a:gd name="connsiteX0" fmla="*/ 857971 w 1598506"/>
                <a:gd name="connsiteY0" fmla="*/ 0 h 1359951"/>
                <a:gd name="connsiteX1" fmla="*/ 1598506 w 1598506"/>
                <a:gd name="connsiteY1" fmla="*/ 1359951 h 1359951"/>
                <a:gd name="connsiteX2" fmla="*/ 818466 w 1598506"/>
                <a:gd name="connsiteY2" fmla="*/ 676183 h 1359951"/>
                <a:gd name="connsiteX3" fmla="*/ 0 w 1598506"/>
                <a:gd name="connsiteY3" fmla="*/ 9422 h 1359951"/>
                <a:gd name="connsiteX4" fmla="*/ 857971 w 1598506"/>
                <a:gd name="connsiteY4" fmla="*/ 0 h 1359951"/>
                <a:gd name="connsiteX0" fmla="*/ 857971 w 963139"/>
                <a:gd name="connsiteY0" fmla="*/ 0 h 3076744"/>
                <a:gd name="connsiteX1" fmla="*/ 963139 w 963139"/>
                <a:gd name="connsiteY1" fmla="*/ 3076744 h 3076744"/>
                <a:gd name="connsiteX2" fmla="*/ 818466 w 963139"/>
                <a:gd name="connsiteY2" fmla="*/ 676183 h 3076744"/>
                <a:gd name="connsiteX3" fmla="*/ 0 w 963139"/>
                <a:gd name="connsiteY3" fmla="*/ 9422 h 3076744"/>
                <a:gd name="connsiteX4" fmla="*/ 857971 w 963139"/>
                <a:gd name="connsiteY4" fmla="*/ 0 h 3076744"/>
                <a:gd name="connsiteX0" fmla="*/ 857971 w 963139"/>
                <a:gd name="connsiteY0" fmla="*/ 0 h 3076744"/>
                <a:gd name="connsiteX1" fmla="*/ 963139 w 963139"/>
                <a:gd name="connsiteY1" fmla="*/ 3076744 h 3076744"/>
                <a:gd name="connsiteX2" fmla="*/ 322328 w 963139"/>
                <a:gd name="connsiteY2" fmla="*/ 1031505 h 3076744"/>
                <a:gd name="connsiteX3" fmla="*/ 0 w 963139"/>
                <a:gd name="connsiteY3" fmla="*/ 9422 h 3076744"/>
                <a:gd name="connsiteX4" fmla="*/ 857971 w 963139"/>
                <a:gd name="connsiteY4" fmla="*/ 0 h 307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3139" h="3076744">
                  <a:moveTo>
                    <a:pt x="857971" y="0"/>
                  </a:moveTo>
                  <a:lnTo>
                    <a:pt x="963139" y="3076744"/>
                  </a:lnTo>
                  <a:cubicBezTo>
                    <a:pt x="953703" y="3075132"/>
                    <a:pt x="331764" y="1033117"/>
                    <a:pt x="322328" y="1031505"/>
                  </a:cubicBezTo>
                  <a:lnTo>
                    <a:pt x="0" y="9422"/>
                  </a:lnTo>
                  <a:lnTo>
                    <a:pt x="857971" y="0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dirty="0">
                <a:solidFill>
                  <a:prstClr val="white"/>
                </a:solidFill>
              </a:endParaRPr>
            </a:p>
          </p:txBody>
        </p:sp>
        <p:sp>
          <p:nvSpPr>
            <p:cNvPr id="23" name="Right Triangle 9"/>
            <p:cNvSpPr/>
            <p:nvPr/>
          </p:nvSpPr>
          <p:spPr>
            <a:xfrm rot="16736933">
              <a:off x="7957451" y="3899614"/>
              <a:ext cx="389311" cy="704851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  <a:gd name="connsiteX0" fmla="*/ 0 w 6241002"/>
                <a:gd name="connsiteY0" fmla="*/ 4942577 h 7197122"/>
                <a:gd name="connsiteX1" fmla="*/ 6241005 w 6241002"/>
                <a:gd name="connsiteY1" fmla="*/ 2 h 7197122"/>
                <a:gd name="connsiteX2" fmla="*/ 4500934 w 6241002"/>
                <a:gd name="connsiteY2" fmla="*/ 7197121 h 7197122"/>
                <a:gd name="connsiteX3" fmla="*/ 0 w 6241002"/>
                <a:gd name="connsiteY3" fmla="*/ 4942577 h 7197122"/>
                <a:gd name="connsiteX0" fmla="*/ 0 w 6241002"/>
                <a:gd name="connsiteY0" fmla="*/ 4942577 h 7197122"/>
                <a:gd name="connsiteX1" fmla="*/ 2819951 w 6241002"/>
                <a:gd name="connsiteY1" fmla="*/ 2743592 h 7197122"/>
                <a:gd name="connsiteX2" fmla="*/ 6241005 w 6241002"/>
                <a:gd name="connsiteY2" fmla="*/ 2 h 7197122"/>
                <a:gd name="connsiteX3" fmla="*/ 4500934 w 6241002"/>
                <a:gd name="connsiteY3" fmla="*/ 7197121 h 7197122"/>
                <a:gd name="connsiteX4" fmla="*/ 0 w 6241002"/>
                <a:gd name="connsiteY4" fmla="*/ 4942577 h 7197122"/>
                <a:gd name="connsiteX0" fmla="*/ 0 w 6241002"/>
                <a:gd name="connsiteY0" fmla="*/ 5778721 h 8033266"/>
                <a:gd name="connsiteX1" fmla="*/ 431963 w 6241002"/>
                <a:gd name="connsiteY1" fmla="*/ 1 h 8033266"/>
                <a:gd name="connsiteX2" fmla="*/ 6241005 w 6241002"/>
                <a:gd name="connsiteY2" fmla="*/ 836146 h 8033266"/>
                <a:gd name="connsiteX3" fmla="*/ 4500934 w 6241002"/>
                <a:gd name="connsiteY3" fmla="*/ 8033265 h 8033266"/>
                <a:gd name="connsiteX4" fmla="*/ 0 w 6241002"/>
                <a:gd name="connsiteY4" fmla="*/ 5778721 h 8033266"/>
                <a:gd name="connsiteX0" fmla="*/ 1445726 w 5809037"/>
                <a:gd name="connsiteY0" fmla="*/ 7963719 h 8033266"/>
                <a:gd name="connsiteX1" fmla="*/ -2 w 5809037"/>
                <a:gd name="connsiteY1" fmla="*/ 1 h 8033266"/>
                <a:gd name="connsiteX2" fmla="*/ 5809040 w 5809037"/>
                <a:gd name="connsiteY2" fmla="*/ 836146 h 8033266"/>
                <a:gd name="connsiteX3" fmla="*/ 4068969 w 5809037"/>
                <a:gd name="connsiteY3" fmla="*/ 8033265 h 8033266"/>
                <a:gd name="connsiteX4" fmla="*/ 1445726 w 5809037"/>
                <a:gd name="connsiteY4" fmla="*/ 7963719 h 8033266"/>
                <a:gd name="connsiteX0" fmla="*/ 2105842 w 5809037"/>
                <a:gd name="connsiteY0" fmla="*/ 10752502 h 10752508"/>
                <a:gd name="connsiteX1" fmla="*/ -2 w 5809037"/>
                <a:gd name="connsiteY1" fmla="*/ 1 h 10752508"/>
                <a:gd name="connsiteX2" fmla="*/ 5809040 w 5809037"/>
                <a:gd name="connsiteY2" fmla="*/ 836146 h 10752508"/>
                <a:gd name="connsiteX3" fmla="*/ 4068969 w 5809037"/>
                <a:gd name="connsiteY3" fmla="*/ 8033265 h 10752508"/>
                <a:gd name="connsiteX4" fmla="*/ 2105842 w 5809037"/>
                <a:gd name="connsiteY4" fmla="*/ 10752502 h 1075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9037" h="10752508">
                  <a:moveTo>
                    <a:pt x="2105842" y="10752502"/>
                  </a:moveTo>
                  <a:lnTo>
                    <a:pt x="-2" y="1"/>
                  </a:lnTo>
                  <a:lnTo>
                    <a:pt x="5809040" y="836146"/>
                  </a:lnTo>
                  <a:cubicBezTo>
                    <a:pt x="5797818" y="837209"/>
                    <a:pt x="4080191" y="8032202"/>
                    <a:pt x="4068969" y="8033265"/>
                  </a:cubicBezTo>
                  <a:lnTo>
                    <a:pt x="2105842" y="10752502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24" name="Right Triangle 9"/>
            <p:cNvSpPr/>
            <p:nvPr/>
          </p:nvSpPr>
          <p:spPr>
            <a:xfrm rot="16842692">
              <a:off x="8140673" y="3118766"/>
              <a:ext cx="3700854" cy="4766038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0 w 2789556"/>
                <a:gd name="connsiteY0" fmla="*/ 3645875 h 3645875"/>
                <a:gd name="connsiteX1" fmla="*/ 231449 w 2789556"/>
                <a:gd name="connsiteY1" fmla="*/ 0 h 3645875"/>
                <a:gd name="connsiteX2" fmla="*/ 2789556 w 2789556"/>
                <a:gd name="connsiteY2" fmla="*/ 3645875 h 3645875"/>
                <a:gd name="connsiteX3" fmla="*/ 0 w 2789556"/>
                <a:gd name="connsiteY3" fmla="*/ 3645875 h 3645875"/>
                <a:gd name="connsiteX0" fmla="*/ 0 w 2789556"/>
                <a:gd name="connsiteY0" fmla="*/ 3645875 h 3645875"/>
                <a:gd name="connsiteX1" fmla="*/ 200291 w 2789556"/>
                <a:gd name="connsiteY1" fmla="*/ 575499 h 3645875"/>
                <a:gd name="connsiteX2" fmla="*/ 231449 w 2789556"/>
                <a:gd name="connsiteY2" fmla="*/ 0 h 3645875"/>
                <a:gd name="connsiteX3" fmla="*/ 2789556 w 2789556"/>
                <a:gd name="connsiteY3" fmla="*/ 3645875 h 3645875"/>
                <a:gd name="connsiteX4" fmla="*/ 0 w 2789556"/>
                <a:gd name="connsiteY4" fmla="*/ 3645875 h 3645875"/>
                <a:gd name="connsiteX0" fmla="*/ 84744 w 2874300"/>
                <a:gd name="connsiteY0" fmla="*/ 3701585 h 3701585"/>
                <a:gd name="connsiteX1" fmla="*/ 0 w 2874300"/>
                <a:gd name="connsiteY1" fmla="*/ 0 h 3701585"/>
                <a:gd name="connsiteX2" fmla="*/ 316193 w 2874300"/>
                <a:gd name="connsiteY2" fmla="*/ 55710 h 3701585"/>
                <a:gd name="connsiteX3" fmla="*/ 2874300 w 2874300"/>
                <a:gd name="connsiteY3" fmla="*/ 3701585 h 3701585"/>
                <a:gd name="connsiteX4" fmla="*/ 84744 w 2874300"/>
                <a:gd name="connsiteY4" fmla="*/ 3701585 h 3701585"/>
                <a:gd name="connsiteX0" fmla="*/ 84744 w 2874300"/>
                <a:gd name="connsiteY0" fmla="*/ 3701585 h 3701585"/>
                <a:gd name="connsiteX1" fmla="*/ 0 w 2874300"/>
                <a:gd name="connsiteY1" fmla="*/ 0 h 3701585"/>
                <a:gd name="connsiteX2" fmla="*/ 361761 w 2874300"/>
                <a:gd name="connsiteY2" fmla="*/ 416004 h 3701585"/>
                <a:gd name="connsiteX3" fmla="*/ 2874300 w 2874300"/>
                <a:gd name="connsiteY3" fmla="*/ 3701585 h 3701585"/>
                <a:gd name="connsiteX4" fmla="*/ 84744 w 2874300"/>
                <a:gd name="connsiteY4" fmla="*/ 3701585 h 3701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4300" h="3701585">
                  <a:moveTo>
                    <a:pt x="84744" y="3701585"/>
                  </a:moveTo>
                  <a:lnTo>
                    <a:pt x="0" y="0"/>
                  </a:lnTo>
                  <a:lnTo>
                    <a:pt x="361761" y="416004"/>
                  </a:lnTo>
                  <a:lnTo>
                    <a:pt x="2874300" y="3701585"/>
                  </a:lnTo>
                  <a:lnTo>
                    <a:pt x="84744" y="3701585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25" name="Right Triangle 9"/>
            <p:cNvSpPr/>
            <p:nvPr/>
          </p:nvSpPr>
          <p:spPr>
            <a:xfrm rot="600095">
              <a:off x="6516893" y="6682174"/>
              <a:ext cx="299550" cy="401594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26" name="Right Triangle 9"/>
            <p:cNvSpPr/>
            <p:nvPr/>
          </p:nvSpPr>
          <p:spPr>
            <a:xfrm rot="12339474">
              <a:off x="10790199" y="1861145"/>
              <a:ext cx="299550" cy="401594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27" name="Right Triangle 9"/>
            <p:cNvSpPr/>
            <p:nvPr/>
          </p:nvSpPr>
          <p:spPr>
            <a:xfrm rot="17042516">
              <a:off x="10347842" y="2679051"/>
              <a:ext cx="299550" cy="401594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28" name="Right Triangle 9"/>
            <p:cNvSpPr/>
            <p:nvPr/>
          </p:nvSpPr>
          <p:spPr>
            <a:xfrm rot="6485821">
              <a:off x="9818495" y="2504417"/>
              <a:ext cx="209097" cy="150671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0964" h="2894479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4512156" y="2893415"/>
                    <a:pt x="4500934" y="2894478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29" name="Right Triangle 9"/>
            <p:cNvSpPr/>
            <p:nvPr/>
          </p:nvSpPr>
          <p:spPr>
            <a:xfrm rot="18779178">
              <a:off x="7983970" y="5398879"/>
              <a:ext cx="560019" cy="352259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0964" h="2894479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4512156" y="2893415"/>
                    <a:pt x="4500934" y="2894478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30" name="Right Triangle 9"/>
            <p:cNvSpPr/>
            <p:nvPr/>
          </p:nvSpPr>
          <p:spPr>
            <a:xfrm rot="11869388">
              <a:off x="8598233" y="2110231"/>
              <a:ext cx="316288" cy="28896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0964" h="2894479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4512156" y="2893415"/>
                    <a:pt x="4500934" y="2894478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31" name="Right Triangle 9"/>
            <p:cNvSpPr/>
            <p:nvPr/>
          </p:nvSpPr>
          <p:spPr>
            <a:xfrm rot="19451475">
              <a:off x="8136872" y="3337944"/>
              <a:ext cx="1521379" cy="2694834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759006"/>
                <a:gd name="connsiteY0" fmla="*/ 0 h 1459402"/>
                <a:gd name="connsiteX1" fmla="*/ 1759006 w 1759006"/>
                <a:gd name="connsiteY1" fmla="*/ 1459402 h 1459402"/>
                <a:gd name="connsiteX2" fmla="*/ 0 w 1759006"/>
                <a:gd name="connsiteY2" fmla="*/ 1005574 h 1459402"/>
                <a:gd name="connsiteX3" fmla="*/ 1406101 w 1759006"/>
                <a:gd name="connsiteY3" fmla="*/ 0 h 1459402"/>
                <a:gd name="connsiteX0" fmla="*/ 1808778 w 1808778"/>
                <a:gd name="connsiteY0" fmla="*/ 0 h 1733165"/>
                <a:gd name="connsiteX1" fmla="*/ 1759006 w 1808778"/>
                <a:gd name="connsiteY1" fmla="*/ 1733165 h 1733165"/>
                <a:gd name="connsiteX2" fmla="*/ 0 w 1808778"/>
                <a:gd name="connsiteY2" fmla="*/ 1279337 h 1733165"/>
                <a:gd name="connsiteX3" fmla="*/ 1808778 w 1808778"/>
                <a:gd name="connsiteY3" fmla="*/ 0 h 1733165"/>
                <a:gd name="connsiteX0" fmla="*/ 1550525 w 1550525"/>
                <a:gd name="connsiteY0" fmla="*/ 0 h 2746459"/>
                <a:gd name="connsiteX1" fmla="*/ 1500753 w 1550525"/>
                <a:gd name="connsiteY1" fmla="*/ 1733165 h 2746459"/>
                <a:gd name="connsiteX2" fmla="*/ 0 w 1550525"/>
                <a:gd name="connsiteY2" fmla="*/ 2746459 h 2746459"/>
                <a:gd name="connsiteX3" fmla="*/ 1550525 w 1550525"/>
                <a:gd name="connsiteY3" fmla="*/ 0 h 274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0525" h="2746459">
                  <a:moveTo>
                    <a:pt x="1550525" y="0"/>
                  </a:moveTo>
                  <a:lnTo>
                    <a:pt x="1500753" y="1733165"/>
                  </a:lnTo>
                  <a:lnTo>
                    <a:pt x="0" y="2746459"/>
                  </a:lnTo>
                  <a:lnTo>
                    <a:pt x="1550525" y="0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32" name="Right Triangle 9"/>
            <p:cNvSpPr/>
            <p:nvPr/>
          </p:nvSpPr>
          <p:spPr>
            <a:xfrm rot="17249741">
              <a:off x="9796488" y="4699826"/>
              <a:ext cx="3647602" cy="1957858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  <a:gd name="connsiteX0" fmla="*/ 0 w 7897807"/>
                <a:gd name="connsiteY0" fmla="*/ 3633787 h 3633788"/>
                <a:gd name="connsiteX1" fmla="*/ 4944403 w 7897807"/>
                <a:gd name="connsiteY1" fmla="*/ 0 h 3633788"/>
                <a:gd name="connsiteX2" fmla="*/ 7897777 w 7897807"/>
                <a:gd name="connsiteY2" fmla="*/ 2894478 h 3633788"/>
                <a:gd name="connsiteX3" fmla="*/ 0 w 7897807"/>
                <a:gd name="connsiteY3" fmla="*/ 3633787 h 363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7807" h="3633788">
                  <a:moveTo>
                    <a:pt x="0" y="3633787"/>
                  </a:moveTo>
                  <a:lnTo>
                    <a:pt x="4944403" y="0"/>
                  </a:lnTo>
                  <a:cubicBezTo>
                    <a:pt x="4933181" y="1063"/>
                    <a:pt x="7908999" y="2893415"/>
                    <a:pt x="7897777" y="2894478"/>
                  </a:cubicBezTo>
                  <a:lnTo>
                    <a:pt x="0" y="3633787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33" name="Right Triangle 9"/>
            <p:cNvSpPr/>
            <p:nvPr/>
          </p:nvSpPr>
          <p:spPr>
            <a:xfrm rot="327492">
              <a:off x="11282716" y="2520228"/>
              <a:ext cx="675145" cy="631778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  <a:gd name="connsiteX0" fmla="*/ 0 w 4500964"/>
                <a:gd name="connsiteY0" fmla="*/ 639934 h 2894479"/>
                <a:gd name="connsiteX1" fmla="*/ 797731 w 4500964"/>
                <a:gd name="connsiteY1" fmla="*/ 359438 h 2894479"/>
                <a:gd name="connsiteX2" fmla="*/ 1547560 w 4500964"/>
                <a:gd name="connsiteY2" fmla="*/ 0 h 2894479"/>
                <a:gd name="connsiteX3" fmla="*/ 4500934 w 4500964"/>
                <a:gd name="connsiteY3" fmla="*/ 2894478 h 2894479"/>
                <a:gd name="connsiteX4" fmla="*/ 0 w 4500964"/>
                <a:gd name="connsiteY4" fmla="*/ 639934 h 2894479"/>
                <a:gd name="connsiteX0" fmla="*/ 2153973 w 6654937"/>
                <a:gd name="connsiteY0" fmla="*/ 2742132 h 4996677"/>
                <a:gd name="connsiteX1" fmla="*/ 1 w 6654937"/>
                <a:gd name="connsiteY1" fmla="*/ 2 h 4996677"/>
                <a:gd name="connsiteX2" fmla="*/ 3701533 w 6654937"/>
                <a:gd name="connsiteY2" fmla="*/ 2102198 h 4996677"/>
                <a:gd name="connsiteX3" fmla="*/ 6654907 w 6654937"/>
                <a:gd name="connsiteY3" fmla="*/ 4996676 h 4996677"/>
                <a:gd name="connsiteX4" fmla="*/ 2153973 w 6654937"/>
                <a:gd name="connsiteY4" fmla="*/ 2742132 h 4996677"/>
                <a:gd name="connsiteX0" fmla="*/ 1137569 w 5638533"/>
                <a:gd name="connsiteY0" fmla="*/ 1521111 h 3775656"/>
                <a:gd name="connsiteX1" fmla="*/ 0 w 5638533"/>
                <a:gd name="connsiteY1" fmla="*/ -1 h 3775656"/>
                <a:gd name="connsiteX2" fmla="*/ 2685129 w 5638533"/>
                <a:gd name="connsiteY2" fmla="*/ 881177 h 3775656"/>
                <a:gd name="connsiteX3" fmla="*/ 5638503 w 5638533"/>
                <a:gd name="connsiteY3" fmla="*/ 3775655 h 3775656"/>
                <a:gd name="connsiteX4" fmla="*/ 1137569 w 5638533"/>
                <a:gd name="connsiteY4" fmla="*/ 1521111 h 377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38533" h="3775656">
                  <a:moveTo>
                    <a:pt x="1137569" y="1521111"/>
                  </a:moveTo>
                  <a:lnTo>
                    <a:pt x="0" y="-1"/>
                  </a:lnTo>
                  <a:lnTo>
                    <a:pt x="2685129" y="881177"/>
                  </a:lnTo>
                  <a:cubicBezTo>
                    <a:pt x="2673907" y="882240"/>
                    <a:pt x="5649725" y="3774592"/>
                    <a:pt x="5638503" y="3775655"/>
                  </a:cubicBezTo>
                  <a:lnTo>
                    <a:pt x="1137569" y="1521111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34" name="Right Triangle 9"/>
            <p:cNvSpPr/>
            <p:nvPr/>
          </p:nvSpPr>
          <p:spPr>
            <a:xfrm rot="16842692">
              <a:off x="9062008" y="2868948"/>
              <a:ext cx="1855035" cy="2920539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406101"/>
                <a:gd name="connsiteY0" fmla="*/ 0 h 2858903"/>
                <a:gd name="connsiteX1" fmla="*/ 1294519 w 1406101"/>
                <a:gd name="connsiteY1" fmla="*/ 2858903 h 2858903"/>
                <a:gd name="connsiteX2" fmla="*/ 0 w 1406101"/>
                <a:gd name="connsiteY2" fmla="*/ 1005574 h 2858903"/>
                <a:gd name="connsiteX3" fmla="*/ 1406101 w 1406101"/>
                <a:gd name="connsiteY3" fmla="*/ 0 h 2858903"/>
                <a:gd name="connsiteX0" fmla="*/ 1406101 w 1406101"/>
                <a:gd name="connsiteY0" fmla="*/ 0 h 2226118"/>
                <a:gd name="connsiteX1" fmla="*/ 858609 w 1406101"/>
                <a:gd name="connsiteY1" fmla="*/ 2226118 h 2226118"/>
                <a:gd name="connsiteX2" fmla="*/ 0 w 1406101"/>
                <a:gd name="connsiteY2" fmla="*/ 1005574 h 2226118"/>
                <a:gd name="connsiteX3" fmla="*/ 1406101 w 1406101"/>
                <a:gd name="connsiteY3" fmla="*/ 0 h 2226118"/>
                <a:gd name="connsiteX0" fmla="*/ 1408997 w 1408997"/>
                <a:gd name="connsiteY0" fmla="*/ 800804 h 1220544"/>
                <a:gd name="connsiteX1" fmla="*/ 858609 w 1408997"/>
                <a:gd name="connsiteY1" fmla="*/ 1220544 h 1220544"/>
                <a:gd name="connsiteX2" fmla="*/ 0 w 1408997"/>
                <a:gd name="connsiteY2" fmla="*/ 0 h 1220544"/>
                <a:gd name="connsiteX3" fmla="*/ 1408997 w 1408997"/>
                <a:gd name="connsiteY3" fmla="*/ 800804 h 1220544"/>
                <a:gd name="connsiteX0" fmla="*/ 2212062 w 2212062"/>
                <a:gd name="connsiteY0" fmla="*/ 1981504 h 2401244"/>
                <a:gd name="connsiteX1" fmla="*/ 1661674 w 2212062"/>
                <a:gd name="connsiteY1" fmla="*/ 2401244 h 2401244"/>
                <a:gd name="connsiteX2" fmla="*/ 0 w 2212062"/>
                <a:gd name="connsiteY2" fmla="*/ 0 h 2401244"/>
                <a:gd name="connsiteX3" fmla="*/ 2212062 w 2212062"/>
                <a:gd name="connsiteY3" fmla="*/ 1981504 h 2401244"/>
                <a:gd name="connsiteX0" fmla="*/ 1559086 w 1661674"/>
                <a:gd name="connsiteY0" fmla="*/ 877817 h 2401244"/>
                <a:gd name="connsiteX1" fmla="*/ 1661674 w 1661674"/>
                <a:gd name="connsiteY1" fmla="*/ 2401244 h 2401244"/>
                <a:gd name="connsiteX2" fmla="*/ 0 w 1661674"/>
                <a:gd name="connsiteY2" fmla="*/ 0 h 2401244"/>
                <a:gd name="connsiteX3" fmla="*/ 1559086 w 1661674"/>
                <a:gd name="connsiteY3" fmla="*/ 877817 h 2401244"/>
                <a:gd name="connsiteX0" fmla="*/ 522039 w 624627"/>
                <a:gd name="connsiteY0" fmla="*/ 12416 h 1535843"/>
                <a:gd name="connsiteX1" fmla="*/ 624627 w 624627"/>
                <a:gd name="connsiteY1" fmla="*/ 1535843 h 1535843"/>
                <a:gd name="connsiteX2" fmla="*/ 0 w 624627"/>
                <a:gd name="connsiteY2" fmla="*/ 0 h 1535843"/>
                <a:gd name="connsiteX3" fmla="*/ 522039 w 624627"/>
                <a:gd name="connsiteY3" fmla="*/ 12416 h 1535843"/>
                <a:gd name="connsiteX0" fmla="*/ 501021 w 624627"/>
                <a:gd name="connsiteY0" fmla="*/ 0 h 1594740"/>
                <a:gd name="connsiteX1" fmla="*/ 624627 w 624627"/>
                <a:gd name="connsiteY1" fmla="*/ 1594740 h 1594740"/>
                <a:gd name="connsiteX2" fmla="*/ 0 w 624627"/>
                <a:gd name="connsiteY2" fmla="*/ 58897 h 1594740"/>
                <a:gd name="connsiteX3" fmla="*/ 501021 w 624627"/>
                <a:gd name="connsiteY3" fmla="*/ 0 h 1594740"/>
                <a:gd name="connsiteX0" fmla="*/ 501021 w 587696"/>
                <a:gd name="connsiteY0" fmla="*/ 0 h 1518908"/>
                <a:gd name="connsiteX1" fmla="*/ 587696 w 587696"/>
                <a:gd name="connsiteY1" fmla="*/ 1518908 h 1518908"/>
                <a:gd name="connsiteX2" fmla="*/ 0 w 587696"/>
                <a:gd name="connsiteY2" fmla="*/ 58897 h 1518908"/>
                <a:gd name="connsiteX3" fmla="*/ 501021 w 587696"/>
                <a:gd name="connsiteY3" fmla="*/ 0 h 1518908"/>
                <a:gd name="connsiteX0" fmla="*/ 562121 w 648796"/>
                <a:gd name="connsiteY0" fmla="*/ 0 h 1518908"/>
                <a:gd name="connsiteX1" fmla="*/ 648796 w 648796"/>
                <a:gd name="connsiteY1" fmla="*/ 1518908 h 1518908"/>
                <a:gd name="connsiteX2" fmla="*/ 0 w 648796"/>
                <a:gd name="connsiteY2" fmla="*/ 213503 h 1518908"/>
                <a:gd name="connsiteX3" fmla="*/ 562121 w 648796"/>
                <a:gd name="connsiteY3" fmla="*/ 0 h 1518908"/>
                <a:gd name="connsiteX0" fmla="*/ 463109 w 648796"/>
                <a:gd name="connsiteY0" fmla="*/ 0 h 1485121"/>
                <a:gd name="connsiteX1" fmla="*/ 648796 w 648796"/>
                <a:gd name="connsiteY1" fmla="*/ 1485121 h 1485121"/>
                <a:gd name="connsiteX2" fmla="*/ 0 w 648796"/>
                <a:gd name="connsiteY2" fmla="*/ 179716 h 1485121"/>
                <a:gd name="connsiteX3" fmla="*/ 463109 w 648796"/>
                <a:gd name="connsiteY3" fmla="*/ 0 h 1485121"/>
                <a:gd name="connsiteX0" fmla="*/ 546603 w 648796"/>
                <a:gd name="connsiteY0" fmla="*/ 0 h 1561145"/>
                <a:gd name="connsiteX1" fmla="*/ 648796 w 648796"/>
                <a:gd name="connsiteY1" fmla="*/ 1561145 h 1561145"/>
                <a:gd name="connsiteX2" fmla="*/ 0 w 648796"/>
                <a:gd name="connsiteY2" fmla="*/ 255740 h 1561145"/>
                <a:gd name="connsiteX3" fmla="*/ 546603 w 648796"/>
                <a:gd name="connsiteY3" fmla="*/ 0 h 1561145"/>
                <a:gd name="connsiteX0" fmla="*/ 457609 w 559802"/>
                <a:gd name="connsiteY0" fmla="*/ 0 h 1561145"/>
                <a:gd name="connsiteX1" fmla="*/ 559802 w 559802"/>
                <a:gd name="connsiteY1" fmla="*/ 1561145 h 1561145"/>
                <a:gd name="connsiteX2" fmla="*/ 0 w 559802"/>
                <a:gd name="connsiteY2" fmla="*/ 208790 h 1561145"/>
                <a:gd name="connsiteX3" fmla="*/ 457609 w 559802"/>
                <a:gd name="connsiteY3" fmla="*/ 0 h 1561145"/>
                <a:gd name="connsiteX0" fmla="*/ 457609 w 1174767"/>
                <a:gd name="connsiteY0" fmla="*/ 919245 h 1128035"/>
                <a:gd name="connsiteX1" fmla="*/ 1174767 w 1174767"/>
                <a:gd name="connsiteY1" fmla="*/ 0 h 1128035"/>
                <a:gd name="connsiteX2" fmla="*/ 0 w 1174767"/>
                <a:gd name="connsiteY2" fmla="*/ 1128035 h 1128035"/>
                <a:gd name="connsiteX3" fmla="*/ 457609 w 1174767"/>
                <a:gd name="connsiteY3" fmla="*/ 919245 h 1128035"/>
                <a:gd name="connsiteX0" fmla="*/ 0 w 1440730"/>
                <a:gd name="connsiteY0" fmla="*/ 2268263 h 2268263"/>
                <a:gd name="connsiteX1" fmla="*/ 1440730 w 1440730"/>
                <a:gd name="connsiteY1" fmla="*/ 0 h 2268263"/>
                <a:gd name="connsiteX2" fmla="*/ 265963 w 1440730"/>
                <a:gd name="connsiteY2" fmla="*/ 1128035 h 2268263"/>
                <a:gd name="connsiteX3" fmla="*/ 0 w 1440730"/>
                <a:gd name="connsiteY3" fmla="*/ 2268263 h 2268263"/>
                <a:gd name="connsiteX0" fmla="*/ 0 w 1440730"/>
                <a:gd name="connsiteY0" fmla="*/ 2268263 h 2268263"/>
                <a:gd name="connsiteX1" fmla="*/ 1440730 w 1440730"/>
                <a:gd name="connsiteY1" fmla="*/ 0 h 2268263"/>
                <a:gd name="connsiteX2" fmla="*/ 143769 w 1440730"/>
                <a:gd name="connsiteY2" fmla="*/ 1158679 h 2268263"/>
                <a:gd name="connsiteX3" fmla="*/ 0 w 1440730"/>
                <a:gd name="connsiteY3" fmla="*/ 2268263 h 226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730" h="2268263">
                  <a:moveTo>
                    <a:pt x="0" y="2268263"/>
                  </a:moveTo>
                  <a:lnTo>
                    <a:pt x="1440730" y="0"/>
                  </a:lnTo>
                  <a:lnTo>
                    <a:pt x="143769" y="1158679"/>
                  </a:lnTo>
                  <a:lnTo>
                    <a:pt x="0" y="2268263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dirty="0">
                <a:solidFill>
                  <a:prstClr val="white"/>
                </a:solidFill>
              </a:endParaRPr>
            </a:p>
          </p:txBody>
        </p:sp>
        <p:sp>
          <p:nvSpPr>
            <p:cNvPr id="35" name="Right Triangle 9"/>
            <p:cNvSpPr/>
            <p:nvPr/>
          </p:nvSpPr>
          <p:spPr>
            <a:xfrm rot="16842692">
              <a:off x="9154899" y="4253301"/>
              <a:ext cx="2422188" cy="368966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406101"/>
                <a:gd name="connsiteY0" fmla="*/ 0 h 2858903"/>
                <a:gd name="connsiteX1" fmla="*/ 1294519 w 1406101"/>
                <a:gd name="connsiteY1" fmla="*/ 2858903 h 2858903"/>
                <a:gd name="connsiteX2" fmla="*/ 0 w 1406101"/>
                <a:gd name="connsiteY2" fmla="*/ 1005574 h 2858903"/>
                <a:gd name="connsiteX3" fmla="*/ 1406101 w 1406101"/>
                <a:gd name="connsiteY3" fmla="*/ 0 h 2858903"/>
                <a:gd name="connsiteX0" fmla="*/ 1406101 w 1406101"/>
                <a:gd name="connsiteY0" fmla="*/ 0 h 2226118"/>
                <a:gd name="connsiteX1" fmla="*/ 858609 w 1406101"/>
                <a:gd name="connsiteY1" fmla="*/ 2226118 h 2226118"/>
                <a:gd name="connsiteX2" fmla="*/ 0 w 1406101"/>
                <a:gd name="connsiteY2" fmla="*/ 1005574 h 2226118"/>
                <a:gd name="connsiteX3" fmla="*/ 1406101 w 1406101"/>
                <a:gd name="connsiteY3" fmla="*/ 0 h 2226118"/>
                <a:gd name="connsiteX0" fmla="*/ 1408997 w 1408997"/>
                <a:gd name="connsiteY0" fmla="*/ 800804 h 1220544"/>
                <a:gd name="connsiteX1" fmla="*/ 858609 w 1408997"/>
                <a:gd name="connsiteY1" fmla="*/ 1220544 h 1220544"/>
                <a:gd name="connsiteX2" fmla="*/ 0 w 1408997"/>
                <a:gd name="connsiteY2" fmla="*/ 0 h 1220544"/>
                <a:gd name="connsiteX3" fmla="*/ 1408997 w 1408997"/>
                <a:gd name="connsiteY3" fmla="*/ 800804 h 1220544"/>
                <a:gd name="connsiteX0" fmla="*/ 2212062 w 2212062"/>
                <a:gd name="connsiteY0" fmla="*/ 1981504 h 2401244"/>
                <a:gd name="connsiteX1" fmla="*/ 1661674 w 2212062"/>
                <a:gd name="connsiteY1" fmla="*/ 2401244 h 2401244"/>
                <a:gd name="connsiteX2" fmla="*/ 0 w 2212062"/>
                <a:gd name="connsiteY2" fmla="*/ 0 h 2401244"/>
                <a:gd name="connsiteX3" fmla="*/ 2212062 w 2212062"/>
                <a:gd name="connsiteY3" fmla="*/ 1981504 h 2401244"/>
                <a:gd name="connsiteX0" fmla="*/ 1559086 w 1661674"/>
                <a:gd name="connsiteY0" fmla="*/ 877817 h 2401244"/>
                <a:gd name="connsiteX1" fmla="*/ 1661674 w 1661674"/>
                <a:gd name="connsiteY1" fmla="*/ 2401244 h 2401244"/>
                <a:gd name="connsiteX2" fmla="*/ 0 w 1661674"/>
                <a:gd name="connsiteY2" fmla="*/ 0 h 2401244"/>
                <a:gd name="connsiteX3" fmla="*/ 1559086 w 1661674"/>
                <a:gd name="connsiteY3" fmla="*/ 877817 h 2401244"/>
                <a:gd name="connsiteX0" fmla="*/ 522039 w 624627"/>
                <a:gd name="connsiteY0" fmla="*/ 12416 h 1535843"/>
                <a:gd name="connsiteX1" fmla="*/ 624627 w 624627"/>
                <a:gd name="connsiteY1" fmla="*/ 1535843 h 1535843"/>
                <a:gd name="connsiteX2" fmla="*/ 0 w 624627"/>
                <a:gd name="connsiteY2" fmla="*/ 0 h 1535843"/>
                <a:gd name="connsiteX3" fmla="*/ 522039 w 624627"/>
                <a:gd name="connsiteY3" fmla="*/ 12416 h 1535843"/>
                <a:gd name="connsiteX0" fmla="*/ 501021 w 624627"/>
                <a:gd name="connsiteY0" fmla="*/ 0 h 1594740"/>
                <a:gd name="connsiteX1" fmla="*/ 624627 w 624627"/>
                <a:gd name="connsiteY1" fmla="*/ 1594740 h 1594740"/>
                <a:gd name="connsiteX2" fmla="*/ 0 w 624627"/>
                <a:gd name="connsiteY2" fmla="*/ 58897 h 1594740"/>
                <a:gd name="connsiteX3" fmla="*/ 501021 w 624627"/>
                <a:gd name="connsiteY3" fmla="*/ 0 h 1594740"/>
                <a:gd name="connsiteX0" fmla="*/ 501021 w 587696"/>
                <a:gd name="connsiteY0" fmla="*/ 0 h 1518908"/>
                <a:gd name="connsiteX1" fmla="*/ 587696 w 587696"/>
                <a:gd name="connsiteY1" fmla="*/ 1518908 h 1518908"/>
                <a:gd name="connsiteX2" fmla="*/ 0 w 587696"/>
                <a:gd name="connsiteY2" fmla="*/ 58897 h 1518908"/>
                <a:gd name="connsiteX3" fmla="*/ 501021 w 587696"/>
                <a:gd name="connsiteY3" fmla="*/ 0 h 1518908"/>
                <a:gd name="connsiteX0" fmla="*/ 501021 w 1985640"/>
                <a:gd name="connsiteY0" fmla="*/ 0 h 1864310"/>
                <a:gd name="connsiteX1" fmla="*/ 1985640 w 1985640"/>
                <a:gd name="connsiteY1" fmla="*/ 1864310 h 1864310"/>
                <a:gd name="connsiteX2" fmla="*/ 0 w 1985640"/>
                <a:gd name="connsiteY2" fmla="*/ 58897 h 1864310"/>
                <a:gd name="connsiteX3" fmla="*/ 501021 w 1985640"/>
                <a:gd name="connsiteY3" fmla="*/ 0 h 1864310"/>
                <a:gd name="connsiteX0" fmla="*/ 752477 w 1985640"/>
                <a:gd name="connsiteY0" fmla="*/ 36586 h 1805413"/>
                <a:gd name="connsiteX1" fmla="*/ 1985640 w 1985640"/>
                <a:gd name="connsiteY1" fmla="*/ 1805413 h 1805413"/>
                <a:gd name="connsiteX2" fmla="*/ 0 w 1985640"/>
                <a:gd name="connsiteY2" fmla="*/ 0 h 1805413"/>
                <a:gd name="connsiteX3" fmla="*/ 752477 w 1985640"/>
                <a:gd name="connsiteY3" fmla="*/ 36586 h 1805413"/>
                <a:gd name="connsiteX0" fmla="*/ 723441 w 1956604"/>
                <a:gd name="connsiteY0" fmla="*/ 0 h 1768827"/>
                <a:gd name="connsiteX1" fmla="*/ 1956604 w 1956604"/>
                <a:gd name="connsiteY1" fmla="*/ 1768827 h 1768827"/>
                <a:gd name="connsiteX2" fmla="*/ 0 w 1956604"/>
                <a:gd name="connsiteY2" fmla="*/ 1350762 h 1768827"/>
                <a:gd name="connsiteX3" fmla="*/ 723441 w 1956604"/>
                <a:gd name="connsiteY3" fmla="*/ 0 h 1768827"/>
                <a:gd name="connsiteX0" fmla="*/ 0 w 1233163"/>
                <a:gd name="connsiteY0" fmla="*/ 0 h 2436189"/>
                <a:gd name="connsiteX1" fmla="*/ 1233163 w 1233163"/>
                <a:gd name="connsiteY1" fmla="*/ 1768827 h 2436189"/>
                <a:gd name="connsiteX2" fmla="*/ 264880 w 1233163"/>
                <a:gd name="connsiteY2" fmla="*/ 2436189 h 2436189"/>
                <a:gd name="connsiteX3" fmla="*/ 0 w 1233163"/>
                <a:gd name="connsiteY3" fmla="*/ 0 h 2436189"/>
                <a:gd name="connsiteX0" fmla="*/ 648050 w 1881213"/>
                <a:gd name="connsiteY0" fmla="*/ 0 h 3022967"/>
                <a:gd name="connsiteX1" fmla="*/ 1881213 w 1881213"/>
                <a:gd name="connsiteY1" fmla="*/ 1768827 h 3022967"/>
                <a:gd name="connsiteX2" fmla="*/ 0 w 1881213"/>
                <a:gd name="connsiteY2" fmla="*/ 3022967 h 3022967"/>
                <a:gd name="connsiteX3" fmla="*/ 648050 w 1881213"/>
                <a:gd name="connsiteY3" fmla="*/ 0 h 3022967"/>
                <a:gd name="connsiteX0" fmla="*/ 572411 w 1881213"/>
                <a:gd name="connsiteY0" fmla="*/ 0 h 2865611"/>
                <a:gd name="connsiteX1" fmla="*/ 1881213 w 1881213"/>
                <a:gd name="connsiteY1" fmla="*/ 1611471 h 2865611"/>
                <a:gd name="connsiteX2" fmla="*/ 0 w 1881213"/>
                <a:gd name="connsiteY2" fmla="*/ 2865611 h 2865611"/>
                <a:gd name="connsiteX3" fmla="*/ 572411 w 1881213"/>
                <a:gd name="connsiteY3" fmla="*/ 0 h 286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1213" h="2865611">
                  <a:moveTo>
                    <a:pt x="572411" y="0"/>
                  </a:moveTo>
                  <a:lnTo>
                    <a:pt x="1881213" y="1611471"/>
                  </a:lnTo>
                  <a:lnTo>
                    <a:pt x="0" y="2865611"/>
                  </a:lnTo>
                  <a:lnTo>
                    <a:pt x="572411" y="0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dirty="0">
                <a:solidFill>
                  <a:prstClr val="white"/>
                </a:solidFill>
              </a:endParaRPr>
            </a:p>
          </p:txBody>
        </p:sp>
        <p:sp>
          <p:nvSpPr>
            <p:cNvPr id="36" name="Right Triangle 5"/>
            <p:cNvSpPr/>
            <p:nvPr/>
          </p:nvSpPr>
          <p:spPr>
            <a:xfrm rot="10297253">
              <a:off x="8883977" y="4039220"/>
              <a:ext cx="2110226" cy="1751455"/>
            </a:xfrm>
            <a:custGeom>
              <a:avLst/>
              <a:gdLst>
                <a:gd name="connsiteX0" fmla="*/ 0 w 1064832"/>
                <a:gd name="connsiteY0" fmla="*/ 906332 h 906332"/>
                <a:gd name="connsiteX1" fmla="*/ 0 w 1064832"/>
                <a:gd name="connsiteY1" fmla="*/ 0 h 906332"/>
                <a:gd name="connsiteX2" fmla="*/ 1064832 w 1064832"/>
                <a:gd name="connsiteY2" fmla="*/ 906332 h 906332"/>
                <a:gd name="connsiteX3" fmla="*/ 0 w 1064832"/>
                <a:gd name="connsiteY3" fmla="*/ 906332 h 906332"/>
                <a:gd name="connsiteX0" fmla="*/ 0 w 1645857"/>
                <a:gd name="connsiteY0" fmla="*/ 1277807 h 1277807"/>
                <a:gd name="connsiteX1" fmla="*/ 581025 w 1645857"/>
                <a:gd name="connsiteY1" fmla="*/ 0 h 1277807"/>
                <a:gd name="connsiteX2" fmla="*/ 1645857 w 1645857"/>
                <a:gd name="connsiteY2" fmla="*/ 906332 h 1277807"/>
                <a:gd name="connsiteX3" fmla="*/ 0 w 1645857"/>
                <a:gd name="connsiteY3" fmla="*/ 1277807 h 1277807"/>
                <a:gd name="connsiteX0" fmla="*/ 0 w 1645857"/>
                <a:gd name="connsiteY0" fmla="*/ 992057 h 992057"/>
                <a:gd name="connsiteX1" fmla="*/ 904875 w 1645857"/>
                <a:gd name="connsiteY1" fmla="*/ 0 h 992057"/>
                <a:gd name="connsiteX2" fmla="*/ 1645857 w 1645857"/>
                <a:gd name="connsiteY2" fmla="*/ 620582 h 992057"/>
                <a:gd name="connsiteX3" fmla="*/ 0 w 1645857"/>
                <a:gd name="connsiteY3" fmla="*/ 992057 h 992057"/>
                <a:gd name="connsiteX0" fmla="*/ 0 w 1645857"/>
                <a:gd name="connsiteY0" fmla="*/ 1272567 h 1272567"/>
                <a:gd name="connsiteX1" fmla="*/ 830659 w 1645857"/>
                <a:gd name="connsiteY1" fmla="*/ 0 h 1272567"/>
                <a:gd name="connsiteX2" fmla="*/ 1645857 w 1645857"/>
                <a:gd name="connsiteY2" fmla="*/ 901092 h 1272567"/>
                <a:gd name="connsiteX3" fmla="*/ 0 w 1645857"/>
                <a:gd name="connsiteY3" fmla="*/ 1272567 h 1272567"/>
                <a:gd name="connsiteX0" fmla="*/ 0 w 1285146"/>
                <a:gd name="connsiteY0" fmla="*/ 1961131 h 1961131"/>
                <a:gd name="connsiteX1" fmla="*/ 469948 w 1285146"/>
                <a:gd name="connsiteY1" fmla="*/ 0 h 1961131"/>
                <a:gd name="connsiteX2" fmla="*/ 1285146 w 1285146"/>
                <a:gd name="connsiteY2" fmla="*/ 901092 h 1961131"/>
                <a:gd name="connsiteX3" fmla="*/ 0 w 1285146"/>
                <a:gd name="connsiteY3" fmla="*/ 1961131 h 1961131"/>
                <a:gd name="connsiteX0" fmla="*/ 416798 w 1701944"/>
                <a:gd name="connsiteY0" fmla="*/ 1562216 h 1562216"/>
                <a:gd name="connsiteX1" fmla="*/ 0 w 1701944"/>
                <a:gd name="connsiteY1" fmla="*/ 0 h 1562216"/>
                <a:gd name="connsiteX2" fmla="*/ 1701944 w 1701944"/>
                <a:gd name="connsiteY2" fmla="*/ 502177 h 1562216"/>
                <a:gd name="connsiteX3" fmla="*/ 416798 w 1701944"/>
                <a:gd name="connsiteY3" fmla="*/ 1562216 h 1562216"/>
                <a:gd name="connsiteX0" fmla="*/ 416798 w 1806630"/>
                <a:gd name="connsiteY0" fmla="*/ 1901491 h 1901491"/>
                <a:gd name="connsiteX1" fmla="*/ 0 w 1806630"/>
                <a:gd name="connsiteY1" fmla="*/ 339275 h 1901491"/>
                <a:gd name="connsiteX2" fmla="*/ 1806630 w 1806630"/>
                <a:gd name="connsiteY2" fmla="*/ 0 h 1901491"/>
                <a:gd name="connsiteX3" fmla="*/ 416798 w 1806630"/>
                <a:gd name="connsiteY3" fmla="*/ 1901491 h 1901491"/>
                <a:gd name="connsiteX0" fmla="*/ 416798 w 1888664"/>
                <a:gd name="connsiteY0" fmla="*/ 1870152 h 1870152"/>
                <a:gd name="connsiteX1" fmla="*/ 0 w 1888664"/>
                <a:gd name="connsiteY1" fmla="*/ 307936 h 1870152"/>
                <a:gd name="connsiteX2" fmla="*/ 1888664 w 1888664"/>
                <a:gd name="connsiteY2" fmla="*/ 0 h 1870152"/>
                <a:gd name="connsiteX3" fmla="*/ 416798 w 1888664"/>
                <a:gd name="connsiteY3" fmla="*/ 1870152 h 1870152"/>
                <a:gd name="connsiteX0" fmla="*/ 1202078 w 2673944"/>
                <a:gd name="connsiteY0" fmla="*/ 1870152 h 1870152"/>
                <a:gd name="connsiteX1" fmla="*/ 0 w 2673944"/>
                <a:gd name="connsiteY1" fmla="*/ 606263 h 1870152"/>
                <a:gd name="connsiteX2" fmla="*/ 2673944 w 2673944"/>
                <a:gd name="connsiteY2" fmla="*/ 0 h 1870152"/>
                <a:gd name="connsiteX3" fmla="*/ 1202078 w 2673944"/>
                <a:gd name="connsiteY3" fmla="*/ 1870152 h 1870152"/>
                <a:gd name="connsiteX0" fmla="*/ 1202078 w 2667882"/>
                <a:gd name="connsiteY0" fmla="*/ 2025090 h 2025090"/>
                <a:gd name="connsiteX1" fmla="*/ 0 w 2667882"/>
                <a:gd name="connsiteY1" fmla="*/ 761201 h 2025090"/>
                <a:gd name="connsiteX2" fmla="*/ 2667882 w 2667882"/>
                <a:gd name="connsiteY2" fmla="*/ 0 h 2025090"/>
                <a:gd name="connsiteX3" fmla="*/ 1202078 w 2667882"/>
                <a:gd name="connsiteY3" fmla="*/ 2025090 h 2025090"/>
                <a:gd name="connsiteX0" fmla="*/ 1276369 w 2667882"/>
                <a:gd name="connsiteY0" fmla="*/ 1978266 h 1978266"/>
                <a:gd name="connsiteX1" fmla="*/ 0 w 2667882"/>
                <a:gd name="connsiteY1" fmla="*/ 761201 h 1978266"/>
                <a:gd name="connsiteX2" fmla="*/ 2667882 w 2667882"/>
                <a:gd name="connsiteY2" fmla="*/ 0 h 1978266"/>
                <a:gd name="connsiteX3" fmla="*/ 1276369 w 2667882"/>
                <a:gd name="connsiteY3" fmla="*/ 1978266 h 1978266"/>
                <a:gd name="connsiteX0" fmla="*/ 1234805 w 2667882"/>
                <a:gd name="connsiteY0" fmla="*/ 1933633 h 1933633"/>
                <a:gd name="connsiteX1" fmla="*/ 0 w 2667882"/>
                <a:gd name="connsiteY1" fmla="*/ 761201 h 1933633"/>
                <a:gd name="connsiteX2" fmla="*/ 2667882 w 2667882"/>
                <a:gd name="connsiteY2" fmla="*/ 0 h 1933633"/>
                <a:gd name="connsiteX3" fmla="*/ 1234805 w 2667882"/>
                <a:gd name="connsiteY3" fmla="*/ 1933633 h 1933633"/>
                <a:gd name="connsiteX0" fmla="*/ 1457387 w 2890464"/>
                <a:gd name="connsiteY0" fmla="*/ 1933633 h 1933633"/>
                <a:gd name="connsiteX1" fmla="*/ 0 w 2890464"/>
                <a:gd name="connsiteY1" fmla="*/ 834321 h 1933633"/>
                <a:gd name="connsiteX2" fmla="*/ 2890464 w 2890464"/>
                <a:gd name="connsiteY2" fmla="*/ 0 h 1933633"/>
                <a:gd name="connsiteX3" fmla="*/ 1457387 w 2890464"/>
                <a:gd name="connsiteY3" fmla="*/ 1933633 h 1933633"/>
                <a:gd name="connsiteX0" fmla="*/ 1457387 w 2147333"/>
                <a:gd name="connsiteY0" fmla="*/ 1725376 h 1725376"/>
                <a:gd name="connsiteX1" fmla="*/ 0 w 2147333"/>
                <a:gd name="connsiteY1" fmla="*/ 626064 h 1725376"/>
                <a:gd name="connsiteX2" fmla="*/ 2147333 w 2147333"/>
                <a:gd name="connsiteY2" fmla="*/ 0 h 1725376"/>
                <a:gd name="connsiteX3" fmla="*/ 1457387 w 2147333"/>
                <a:gd name="connsiteY3" fmla="*/ 1725376 h 1725376"/>
                <a:gd name="connsiteX0" fmla="*/ 1457387 w 2101313"/>
                <a:gd name="connsiteY0" fmla="*/ 1674388 h 1674388"/>
                <a:gd name="connsiteX1" fmla="*/ 0 w 2101313"/>
                <a:gd name="connsiteY1" fmla="*/ 575076 h 1674388"/>
                <a:gd name="connsiteX2" fmla="*/ 2101313 w 2101313"/>
                <a:gd name="connsiteY2" fmla="*/ 0 h 1674388"/>
                <a:gd name="connsiteX3" fmla="*/ 1457387 w 2101313"/>
                <a:gd name="connsiteY3" fmla="*/ 1674388 h 1674388"/>
                <a:gd name="connsiteX0" fmla="*/ 1457387 w 2122935"/>
                <a:gd name="connsiteY0" fmla="*/ 1690459 h 1690459"/>
                <a:gd name="connsiteX1" fmla="*/ 0 w 2122935"/>
                <a:gd name="connsiteY1" fmla="*/ 591147 h 1690459"/>
                <a:gd name="connsiteX2" fmla="*/ 2122935 w 2122935"/>
                <a:gd name="connsiteY2" fmla="*/ 0 h 1690459"/>
                <a:gd name="connsiteX3" fmla="*/ 1457387 w 2122935"/>
                <a:gd name="connsiteY3" fmla="*/ 1690459 h 1690459"/>
                <a:gd name="connsiteX0" fmla="*/ 1531973 w 2122935"/>
                <a:gd name="connsiteY0" fmla="*/ 1576283 h 1576283"/>
                <a:gd name="connsiteX1" fmla="*/ 0 w 2122935"/>
                <a:gd name="connsiteY1" fmla="*/ 591147 h 1576283"/>
                <a:gd name="connsiteX2" fmla="*/ 2122935 w 2122935"/>
                <a:gd name="connsiteY2" fmla="*/ 0 h 1576283"/>
                <a:gd name="connsiteX3" fmla="*/ 1531973 w 2122935"/>
                <a:gd name="connsiteY3" fmla="*/ 1576283 h 1576283"/>
                <a:gd name="connsiteX0" fmla="*/ 1531973 w 2110226"/>
                <a:gd name="connsiteY0" fmla="*/ 1751455 h 1751455"/>
                <a:gd name="connsiteX1" fmla="*/ 0 w 2110226"/>
                <a:gd name="connsiteY1" fmla="*/ 766319 h 1751455"/>
                <a:gd name="connsiteX2" fmla="*/ 2110226 w 2110226"/>
                <a:gd name="connsiteY2" fmla="*/ 0 h 1751455"/>
                <a:gd name="connsiteX3" fmla="*/ 1531973 w 2110226"/>
                <a:gd name="connsiteY3" fmla="*/ 1751455 h 175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0226" h="1751455">
                  <a:moveTo>
                    <a:pt x="1531973" y="1751455"/>
                  </a:moveTo>
                  <a:lnTo>
                    <a:pt x="0" y="766319"/>
                  </a:lnTo>
                  <a:lnTo>
                    <a:pt x="2110226" y="0"/>
                  </a:lnTo>
                  <a:lnTo>
                    <a:pt x="1531973" y="1751455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37" name="Right Triangle 9"/>
            <p:cNvSpPr/>
            <p:nvPr/>
          </p:nvSpPr>
          <p:spPr>
            <a:xfrm rot="15478741">
              <a:off x="8933977" y="5183323"/>
              <a:ext cx="2272683" cy="3399297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648840"/>
                <a:gd name="connsiteY0" fmla="*/ 0 h 1643327"/>
                <a:gd name="connsiteX1" fmla="*/ 2648840 w 2648840"/>
                <a:gd name="connsiteY1" fmla="*/ 1643326 h 1643327"/>
                <a:gd name="connsiteX2" fmla="*/ 0 w 2648840"/>
                <a:gd name="connsiteY2" fmla="*/ 1027386 h 1643327"/>
                <a:gd name="connsiteX3" fmla="*/ 1400810 w 2648840"/>
                <a:gd name="connsiteY3" fmla="*/ 0 h 1643327"/>
                <a:gd name="connsiteX0" fmla="*/ 1257479 w 2648840"/>
                <a:gd name="connsiteY0" fmla="*/ 0 h 1821051"/>
                <a:gd name="connsiteX1" fmla="*/ 2648840 w 2648840"/>
                <a:gd name="connsiteY1" fmla="*/ 1821051 h 1821051"/>
                <a:gd name="connsiteX2" fmla="*/ 0 w 2648840"/>
                <a:gd name="connsiteY2" fmla="*/ 1205111 h 1821051"/>
                <a:gd name="connsiteX3" fmla="*/ 1257479 w 2648840"/>
                <a:gd name="connsiteY3" fmla="*/ 0 h 1821051"/>
                <a:gd name="connsiteX0" fmla="*/ 2076175 w 3467536"/>
                <a:gd name="connsiteY0" fmla="*/ 0 h 2763257"/>
                <a:gd name="connsiteX1" fmla="*/ 3467536 w 3467536"/>
                <a:gd name="connsiteY1" fmla="*/ 1821051 h 2763257"/>
                <a:gd name="connsiteX2" fmla="*/ 0 w 3467536"/>
                <a:gd name="connsiteY2" fmla="*/ 2763257 h 2763257"/>
                <a:gd name="connsiteX3" fmla="*/ 2076175 w 3467536"/>
                <a:gd name="connsiteY3" fmla="*/ 0 h 2763257"/>
                <a:gd name="connsiteX0" fmla="*/ 2076175 w 3776940"/>
                <a:gd name="connsiteY0" fmla="*/ 0 h 2763257"/>
                <a:gd name="connsiteX1" fmla="*/ 3776940 w 3776940"/>
                <a:gd name="connsiteY1" fmla="*/ 1218855 h 2763257"/>
                <a:gd name="connsiteX2" fmla="*/ 0 w 3776940"/>
                <a:gd name="connsiteY2" fmla="*/ 2763257 h 2763257"/>
                <a:gd name="connsiteX3" fmla="*/ 2076175 w 3776940"/>
                <a:gd name="connsiteY3" fmla="*/ 0 h 2763257"/>
                <a:gd name="connsiteX0" fmla="*/ 2076175 w 2247290"/>
                <a:gd name="connsiteY0" fmla="*/ 0 h 2763257"/>
                <a:gd name="connsiteX1" fmla="*/ 2247290 w 2247290"/>
                <a:gd name="connsiteY1" fmla="*/ 904456 h 2763257"/>
                <a:gd name="connsiteX2" fmla="*/ 0 w 2247290"/>
                <a:gd name="connsiteY2" fmla="*/ 2763257 h 2763257"/>
                <a:gd name="connsiteX3" fmla="*/ 2076175 w 2247290"/>
                <a:gd name="connsiteY3" fmla="*/ 0 h 2763257"/>
                <a:gd name="connsiteX0" fmla="*/ 2591073 w 2762188"/>
                <a:gd name="connsiteY0" fmla="*/ 0 h 4170951"/>
                <a:gd name="connsiteX1" fmla="*/ 2762188 w 2762188"/>
                <a:gd name="connsiteY1" fmla="*/ 904456 h 4170951"/>
                <a:gd name="connsiteX2" fmla="*/ 0 w 2762188"/>
                <a:gd name="connsiteY2" fmla="*/ 4170951 h 4170951"/>
                <a:gd name="connsiteX3" fmla="*/ 2591073 w 2762188"/>
                <a:gd name="connsiteY3" fmla="*/ 0 h 4170951"/>
                <a:gd name="connsiteX0" fmla="*/ 2340735 w 2762188"/>
                <a:gd name="connsiteY0" fmla="*/ 0 h 3952497"/>
                <a:gd name="connsiteX1" fmla="*/ 2762188 w 2762188"/>
                <a:gd name="connsiteY1" fmla="*/ 686002 h 3952497"/>
                <a:gd name="connsiteX2" fmla="*/ 0 w 2762188"/>
                <a:gd name="connsiteY2" fmla="*/ 3952497 h 3952497"/>
                <a:gd name="connsiteX3" fmla="*/ 2340735 w 2762188"/>
                <a:gd name="connsiteY3" fmla="*/ 0 h 3952497"/>
                <a:gd name="connsiteX0" fmla="*/ 2340735 w 2642536"/>
                <a:gd name="connsiteY0" fmla="*/ 0 h 3952497"/>
                <a:gd name="connsiteX1" fmla="*/ 2642536 w 2642536"/>
                <a:gd name="connsiteY1" fmla="*/ 875668 h 3952497"/>
                <a:gd name="connsiteX2" fmla="*/ 0 w 2642536"/>
                <a:gd name="connsiteY2" fmla="*/ 3952497 h 3952497"/>
                <a:gd name="connsiteX3" fmla="*/ 2340735 w 2642536"/>
                <a:gd name="connsiteY3" fmla="*/ 0 h 3952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2536" h="3952497">
                  <a:moveTo>
                    <a:pt x="2340735" y="0"/>
                  </a:moveTo>
                  <a:lnTo>
                    <a:pt x="2642536" y="875668"/>
                  </a:lnTo>
                  <a:lnTo>
                    <a:pt x="0" y="3952497"/>
                  </a:lnTo>
                  <a:lnTo>
                    <a:pt x="2340735" y="0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38" name="Right Triangle 9"/>
            <p:cNvSpPr/>
            <p:nvPr/>
          </p:nvSpPr>
          <p:spPr>
            <a:xfrm rot="20566087">
              <a:off x="8791870" y="4446370"/>
              <a:ext cx="2079929" cy="122619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  <a:gd name="connsiteX0" fmla="*/ 0 w 4500964"/>
                <a:gd name="connsiteY0" fmla="*/ 639934 h 2894479"/>
                <a:gd name="connsiteX1" fmla="*/ 797731 w 4500964"/>
                <a:gd name="connsiteY1" fmla="*/ 359438 h 2894479"/>
                <a:gd name="connsiteX2" fmla="*/ 1547560 w 4500964"/>
                <a:gd name="connsiteY2" fmla="*/ 0 h 2894479"/>
                <a:gd name="connsiteX3" fmla="*/ 4500934 w 4500964"/>
                <a:gd name="connsiteY3" fmla="*/ 2894478 h 2894479"/>
                <a:gd name="connsiteX4" fmla="*/ 0 w 4500964"/>
                <a:gd name="connsiteY4" fmla="*/ 639934 h 2894479"/>
                <a:gd name="connsiteX0" fmla="*/ 2153973 w 6654937"/>
                <a:gd name="connsiteY0" fmla="*/ 2742132 h 4996677"/>
                <a:gd name="connsiteX1" fmla="*/ 1 w 6654937"/>
                <a:gd name="connsiteY1" fmla="*/ 2 h 4996677"/>
                <a:gd name="connsiteX2" fmla="*/ 3701533 w 6654937"/>
                <a:gd name="connsiteY2" fmla="*/ 2102198 h 4996677"/>
                <a:gd name="connsiteX3" fmla="*/ 6654907 w 6654937"/>
                <a:gd name="connsiteY3" fmla="*/ 4996676 h 4996677"/>
                <a:gd name="connsiteX4" fmla="*/ 2153973 w 6654937"/>
                <a:gd name="connsiteY4" fmla="*/ 2742132 h 4996677"/>
                <a:gd name="connsiteX0" fmla="*/ 1137569 w 5638533"/>
                <a:gd name="connsiteY0" fmla="*/ 1521111 h 3775656"/>
                <a:gd name="connsiteX1" fmla="*/ 0 w 5638533"/>
                <a:gd name="connsiteY1" fmla="*/ -1 h 3775656"/>
                <a:gd name="connsiteX2" fmla="*/ 2685129 w 5638533"/>
                <a:gd name="connsiteY2" fmla="*/ 881177 h 3775656"/>
                <a:gd name="connsiteX3" fmla="*/ 5638503 w 5638533"/>
                <a:gd name="connsiteY3" fmla="*/ 3775655 h 3775656"/>
                <a:gd name="connsiteX4" fmla="*/ 1137569 w 5638533"/>
                <a:gd name="connsiteY4" fmla="*/ 1521111 h 3775656"/>
                <a:gd name="connsiteX0" fmla="*/ -1 w 6935635"/>
                <a:gd name="connsiteY0" fmla="*/ 5927577 h 8182122"/>
                <a:gd name="connsiteX1" fmla="*/ 6935638 w 6935635"/>
                <a:gd name="connsiteY1" fmla="*/ -2 h 8182122"/>
                <a:gd name="connsiteX2" fmla="*/ 1547559 w 6935635"/>
                <a:gd name="connsiteY2" fmla="*/ 5287643 h 8182122"/>
                <a:gd name="connsiteX3" fmla="*/ 4500933 w 6935635"/>
                <a:gd name="connsiteY3" fmla="*/ 8182121 h 8182122"/>
                <a:gd name="connsiteX4" fmla="*/ -1 w 6935635"/>
                <a:gd name="connsiteY4" fmla="*/ 5927577 h 8182122"/>
                <a:gd name="connsiteX0" fmla="*/ -1 w 7455171"/>
                <a:gd name="connsiteY0" fmla="*/ 5927577 h 8182122"/>
                <a:gd name="connsiteX1" fmla="*/ 6935638 w 7455171"/>
                <a:gd name="connsiteY1" fmla="*/ -2 h 8182122"/>
                <a:gd name="connsiteX2" fmla="*/ 7455172 w 7455171"/>
                <a:gd name="connsiteY2" fmla="*/ 5108847 h 8182122"/>
                <a:gd name="connsiteX3" fmla="*/ 4500933 w 7455171"/>
                <a:gd name="connsiteY3" fmla="*/ 8182121 h 8182122"/>
                <a:gd name="connsiteX4" fmla="*/ -1 w 7455171"/>
                <a:gd name="connsiteY4" fmla="*/ 5927577 h 8182122"/>
                <a:gd name="connsiteX0" fmla="*/ 2 w 19876589"/>
                <a:gd name="connsiteY0" fmla="*/ 1919113 h 8182122"/>
                <a:gd name="connsiteX1" fmla="*/ 19357056 w 19876589"/>
                <a:gd name="connsiteY1" fmla="*/ -2 h 8182122"/>
                <a:gd name="connsiteX2" fmla="*/ 19876590 w 19876589"/>
                <a:gd name="connsiteY2" fmla="*/ 5108847 h 8182122"/>
                <a:gd name="connsiteX3" fmla="*/ 16922351 w 19876589"/>
                <a:gd name="connsiteY3" fmla="*/ 8182121 h 8182122"/>
                <a:gd name="connsiteX4" fmla="*/ 2 w 19876589"/>
                <a:gd name="connsiteY4" fmla="*/ 1919113 h 8182122"/>
                <a:gd name="connsiteX0" fmla="*/ 2 w 21980830"/>
                <a:gd name="connsiteY0" fmla="*/ 1919113 h 17648657"/>
                <a:gd name="connsiteX1" fmla="*/ 19357056 w 21980830"/>
                <a:gd name="connsiteY1" fmla="*/ -2 h 17648657"/>
                <a:gd name="connsiteX2" fmla="*/ 19876590 w 21980830"/>
                <a:gd name="connsiteY2" fmla="*/ 5108847 h 17648657"/>
                <a:gd name="connsiteX3" fmla="*/ 21980789 w 21980830"/>
                <a:gd name="connsiteY3" fmla="*/ 17648659 h 17648657"/>
                <a:gd name="connsiteX4" fmla="*/ 2 w 21980830"/>
                <a:gd name="connsiteY4" fmla="*/ 1919113 h 17648657"/>
                <a:gd name="connsiteX0" fmla="*/ 0 w 9479362"/>
                <a:gd name="connsiteY0" fmla="*/ 939033 h 17648657"/>
                <a:gd name="connsiteX1" fmla="*/ 6855588 w 9479362"/>
                <a:gd name="connsiteY1" fmla="*/ -2 h 17648657"/>
                <a:gd name="connsiteX2" fmla="*/ 7375122 w 9479362"/>
                <a:gd name="connsiteY2" fmla="*/ 5108847 h 17648657"/>
                <a:gd name="connsiteX3" fmla="*/ 9479321 w 9479362"/>
                <a:gd name="connsiteY3" fmla="*/ 17648659 h 17648657"/>
                <a:gd name="connsiteX4" fmla="*/ 0 w 9479362"/>
                <a:gd name="connsiteY4" fmla="*/ 939033 h 17648657"/>
                <a:gd name="connsiteX0" fmla="*/ 1 w 9759708"/>
                <a:gd name="connsiteY0" fmla="*/ 817206 h 17648657"/>
                <a:gd name="connsiteX1" fmla="*/ 7135934 w 9759708"/>
                <a:gd name="connsiteY1" fmla="*/ -2 h 17648657"/>
                <a:gd name="connsiteX2" fmla="*/ 7655468 w 9759708"/>
                <a:gd name="connsiteY2" fmla="*/ 5108847 h 17648657"/>
                <a:gd name="connsiteX3" fmla="*/ 9759667 w 9759708"/>
                <a:gd name="connsiteY3" fmla="*/ 17648659 h 17648657"/>
                <a:gd name="connsiteX4" fmla="*/ 1 w 9759708"/>
                <a:gd name="connsiteY4" fmla="*/ 817206 h 17648657"/>
                <a:gd name="connsiteX0" fmla="*/ 1 w 13455019"/>
                <a:gd name="connsiteY0" fmla="*/ 6076130 h 17648657"/>
                <a:gd name="connsiteX1" fmla="*/ 10831245 w 13455019"/>
                <a:gd name="connsiteY1" fmla="*/ -2 h 17648657"/>
                <a:gd name="connsiteX2" fmla="*/ 11350779 w 13455019"/>
                <a:gd name="connsiteY2" fmla="*/ 5108847 h 17648657"/>
                <a:gd name="connsiteX3" fmla="*/ 13454978 w 13455019"/>
                <a:gd name="connsiteY3" fmla="*/ 17648659 h 17648657"/>
                <a:gd name="connsiteX4" fmla="*/ 1 w 13455019"/>
                <a:gd name="connsiteY4" fmla="*/ 6076130 h 17648657"/>
                <a:gd name="connsiteX0" fmla="*/ 1 w 16017545"/>
                <a:gd name="connsiteY0" fmla="*/ 6076130 h 8085612"/>
                <a:gd name="connsiteX1" fmla="*/ 10831245 w 16017545"/>
                <a:gd name="connsiteY1" fmla="*/ -2 h 8085612"/>
                <a:gd name="connsiteX2" fmla="*/ 11350779 w 16017545"/>
                <a:gd name="connsiteY2" fmla="*/ 5108847 h 8085612"/>
                <a:gd name="connsiteX3" fmla="*/ 16017527 w 16017545"/>
                <a:gd name="connsiteY3" fmla="*/ 8085613 h 8085612"/>
                <a:gd name="connsiteX4" fmla="*/ 1 w 16017545"/>
                <a:gd name="connsiteY4" fmla="*/ 6076130 h 8085612"/>
                <a:gd name="connsiteX0" fmla="*/ 1 w 16017595"/>
                <a:gd name="connsiteY0" fmla="*/ 6076130 h 8085612"/>
                <a:gd name="connsiteX1" fmla="*/ 10831245 w 16017595"/>
                <a:gd name="connsiteY1" fmla="*/ -2 h 8085612"/>
                <a:gd name="connsiteX2" fmla="*/ 14611757 w 16017595"/>
                <a:gd name="connsiteY2" fmla="*/ 2197080 h 8085612"/>
                <a:gd name="connsiteX3" fmla="*/ 16017527 w 16017595"/>
                <a:gd name="connsiteY3" fmla="*/ 8085613 h 8085612"/>
                <a:gd name="connsiteX4" fmla="*/ 1 w 16017595"/>
                <a:gd name="connsiteY4" fmla="*/ 6076130 h 8085612"/>
                <a:gd name="connsiteX0" fmla="*/ 1 w 16017595"/>
                <a:gd name="connsiteY0" fmla="*/ 6267149 h 8276631"/>
                <a:gd name="connsiteX1" fmla="*/ 9165009 w 16017595"/>
                <a:gd name="connsiteY1" fmla="*/ -2 h 8276631"/>
                <a:gd name="connsiteX2" fmla="*/ 14611757 w 16017595"/>
                <a:gd name="connsiteY2" fmla="*/ 2388099 h 8276631"/>
                <a:gd name="connsiteX3" fmla="*/ 16017527 w 16017595"/>
                <a:gd name="connsiteY3" fmla="*/ 8276632 h 8276631"/>
                <a:gd name="connsiteX4" fmla="*/ 1 w 16017595"/>
                <a:gd name="connsiteY4" fmla="*/ 6267149 h 8276631"/>
                <a:gd name="connsiteX0" fmla="*/ 1 w 17145861"/>
                <a:gd name="connsiteY0" fmla="*/ 6267149 h 6267150"/>
                <a:gd name="connsiteX1" fmla="*/ 9165009 w 17145861"/>
                <a:gd name="connsiteY1" fmla="*/ -2 h 6267150"/>
                <a:gd name="connsiteX2" fmla="*/ 14611757 w 17145861"/>
                <a:gd name="connsiteY2" fmla="*/ 2388099 h 6267150"/>
                <a:gd name="connsiteX3" fmla="*/ 17145829 w 17145861"/>
                <a:gd name="connsiteY3" fmla="*/ 4712733 h 6267150"/>
                <a:gd name="connsiteX4" fmla="*/ 1 w 17145861"/>
                <a:gd name="connsiteY4" fmla="*/ 6267149 h 6267150"/>
                <a:gd name="connsiteX0" fmla="*/ 1 w 17145853"/>
                <a:gd name="connsiteY0" fmla="*/ 6267149 h 6267150"/>
                <a:gd name="connsiteX1" fmla="*/ 9165009 w 17145853"/>
                <a:gd name="connsiteY1" fmla="*/ -2 h 6267150"/>
                <a:gd name="connsiteX2" fmla="*/ 13592752 w 17145853"/>
                <a:gd name="connsiteY2" fmla="*/ 2817525 h 6267150"/>
                <a:gd name="connsiteX3" fmla="*/ 17145829 w 17145853"/>
                <a:gd name="connsiteY3" fmla="*/ 4712733 h 6267150"/>
                <a:gd name="connsiteX4" fmla="*/ 1 w 17145853"/>
                <a:gd name="connsiteY4" fmla="*/ 6267149 h 6267150"/>
                <a:gd name="connsiteX0" fmla="*/ 1 w 17145853"/>
                <a:gd name="connsiteY0" fmla="*/ 6267149 h 6267150"/>
                <a:gd name="connsiteX1" fmla="*/ 9165009 w 17145853"/>
                <a:gd name="connsiteY1" fmla="*/ -2 h 6267150"/>
                <a:gd name="connsiteX2" fmla="*/ 13710580 w 17145853"/>
                <a:gd name="connsiteY2" fmla="*/ 2545683 h 6267150"/>
                <a:gd name="connsiteX3" fmla="*/ 17145829 w 17145853"/>
                <a:gd name="connsiteY3" fmla="*/ 4712733 h 6267150"/>
                <a:gd name="connsiteX4" fmla="*/ 1 w 17145853"/>
                <a:gd name="connsiteY4" fmla="*/ 6267149 h 6267150"/>
                <a:gd name="connsiteX0" fmla="*/ 1 w 17326657"/>
                <a:gd name="connsiteY0" fmla="*/ 6267149 h 6267150"/>
                <a:gd name="connsiteX1" fmla="*/ 9165009 w 17326657"/>
                <a:gd name="connsiteY1" fmla="*/ -2 h 6267150"/>
                <a:gd name="connsiteX2" fmla="*/ 13710580 w 17326657"/>
                <a:gd name="connsiteY2" fmla="*/ 2545683 h 6267150"/>
                <a:gd name="connsiteX3" fmla="*/ 17326628 w 17326657"/>
                <a:gd name="connsiteY3" fmla="*/ 4872059 h 6267150"/>
                <a:gd name="connsiteX4" fmla="*/ 1 w 17326657"/>
                <a:gd name="connsiteY4" fmla="*/ 6267149 h 6267150"/>
                <a:gd name="connsiteX0" fmla="*/ -4 w 17200698"/>
                <a:gd name="connsiteY0" fmla="*/ 7129485 h 7129485"/>
                <a:gd name="connsiteX1" fmla="*/ 9039050 w 17200698"/>
                <a:gd name="connsiteY1" fmla="*/ -2 h 7129485"/>
                <a:gd name="connsiteX2" fmla="*/ 13584621 w 17200698"/>
                <a:gd name="connsiteY2" fmla="*/ 2545683 h 7129485"/>
                <a:gd name="connsiteX3" fmla="*/ 17200669 w 17200698"/>
                <a:gd name="connsiteY3" fmla="*/ 4872059 h 7129485"/>
                <a:gd name="connsiteX4" fmla="*/ -4 w 17200698"/>
                <a:gd name="connsiteY4" fmla="*/ 7129485 h 7129485"/>
                <a:gd name="connsiteX0" fmla="*/ 170009 w 17370711"/>
                <a:gd name="connsiteY0" fmla="*/ 7129485 h 7328034"/>
                <a:gd name="connsiteX1" fmla="*/ 9209063 w 17370711"/>
                <a:gd name="connsiteY1" fmla="*/ -2 h 7328034"/>
                <a:gd name="connsiteX2" fmla="*/ 13754634 w 17370711"/>
                <a:gd name="connsiteY2" fmla="*/ 2545683 h 7328034"/>
                <a:gd name="connsiteX3" fmla="*/ 17370682 w 17370711"/>
                <a:gd name="connsiteY3" fmla="*/ 4872059 h 7328034"/>
                <a:gd name="connsiteX4" fmla="*/ 0 w 17370711"/>
                <a:gd name="connsiteY4" fmla="*/ 7328036 h 7328034"/>
                <a:gd name="connsiteX5" fmla="*/ 170009 w 17370711"/>
                <a:gd name="connsiteY5" fmla="*/ 7129485 h 732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370711" h="7328034">
                  <a:moveTo>
                    <a:pt x="170009" y="7129485"/>
                  </a:moveTo>
                  <a:lnTo>
                    <a:pt x="9209063" y="-2"/>
                  </a:lnTo>
                  <a:lnTo>
                    <a:pt x="13754634" y="2545683"/>
                  </a:lnTo>
                  <a:cubicBezTo>
                    <a:pt x="13743412" y="2546746"/>
                    <a:pt x="17381904" y="4870996"/>
                    <a:pt x="17370682" y="4872059"/>
                  </a:cubicBezTo>
                  <a:cubicBezTo>
                    <a:pt x="11728890" y="5604464"/>
                    <a:pt x="5641792" y="6595631"/>
                    <a:pt x="0" y="7328036"/>
                  </a:cubicBezTo>
                  <a:lnTo>
                    <a:pt x="170009" y="7129485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39" name="Right Triangle 6"/>
            <p:cNvSpPr/>
            <p:nvPr/>
          </p:nvSpPr>
          <p:spPr>
            <a:xfrm rot="5085572">
              <a:off x="8929317" y="2933219"/>
              <a:ext cx="2598533" cy="2763107"/>
            </a:xfrm>
            <a:custGeom>
              <a:avLst/>
              <a:gdLst>
                <a:gd name="connsiteX0" fmla="*/ 0 w 800408"/>
                <a:gd name="connsiteY0" fmla="*/ 469830 h 469830"/>
                <a:gd name="connsiteX1" fmla="*/ 0 w 800408"/>
                <a:gd name="connsiteY1" fmla="*/ 0 h 469830"/>
                <a:gd name="connsiteX2" fmla="*/ 800408 w 800408"/>
                <a:gd name="connsiteY2" fmla="*/ 469830 h 469830"/>
                <a:gd name="connsiteX3" fmla="*/ 0 w 800408"/>
                <a:gd name="connsiteY3" fmla="*/ 469830 h 469830"/>
                <a:gd name="connsiteX0" fmla="*/ 0 w 2587308"/>
                <a:gd name="connsiteY0" fmla="*/ 2745007 h 2745007"/>
                <a:gd name="connsiteX1" fmla="*/ 1786900 w 2587308"/>
                <a:gd name="connsiteY1" fmla="*/ 0 h 2745007"/>
                <a:gd name="connsiteX2" fmla="*/ 2587308 w 2587308"/>
                <a:gd name="connsiteY2" fmla="*/ 469830 h 2745007"/>
                <a:gd name="connsiteX3" fmla="*/ 0 w 2587308"/>
                <a:gd name="connsiteY3" fmla="*/ 2745007 h 2745007"/>
                <a:gd name="connsiteX0" fmla="*/ 0 w 2598533"/>
                <a:gd name="connsiteY0" fmla="*/ 2763107 h 2763107"/>
                <a:gd name="connsiteX1" fmla="*/ 1798125 w 2598533"/>
                <a:gd name="connsiteY1" fmla="*/ 0 h 2763107"/>
                <a:gd name="connsiteX2" fmla="*/ 2598533 w 2598533"/>
                <a:gd name="connsiteY2" fmla="*/ 469830 h 2763107"/>
                <a:gd name="connsiteX3" fmla="*/ 0 w 2598533"/>
                <a:gd name="connsiteY3" fmla="*/ 2763107 h 2763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8533" h="2763107">
                  <a:moveTo>
                    <a:pt x="0" y="2763107"/>
                  </a:moveTo>
                  <a:lnTo>
                    <a:pt x="1798125" y="0"/>
                  </a:lnTo>
                  <a:lnTo>
                    <a:pt x="2598533" y="469830"/>
                  </a:lnTo>
                  <a:lnTo>
                    <a:pt x="0" y="2763107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srgbClr val="00B0F0"/>
                </a:solidFill>
              </a:endParaRPr>
            </a:p>
          </p:txBody>
        </p:sp>
        <p:sp>
          <p:nvSpPr>
            <p:cNvPr id="40" name="Right Triangle 9"/>
            <p:cNvSpPr/>
            <p:nvPr/>
          </p:nvSpPr>
          <p:spPr>
            <a:xfrm rot="600095">
              <a:off x="8042403" y="4257230"/>
              <a:ext cx="299550" cy="401594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srgbClr val="FF3399"/>
                </a:solidFill>
              </a:endParaRPr>
            </a:p>
          </p:txBody>
        </p:sp>
        <p:sp>
          <p:nvSpPr>
            <p:cNvPr id="41" name="Right Triangle 9"/>
            <p:cNvSpPr/>
            <p:nvPr/>
          </p:nvSpPr>
          <p:spPr>
            <a:xfrm rot="16736933">
              <a:off x="10629827" y="1529471"/>
              <a:ext cx="418683" cy="13816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  <a:gd name="connsiteX0" fmla="*/ 0 w 6241002"/>
                <a:gd name="connsiteY0" fmla="*/ 4942577 h 7197122"/>
                <a:gd name="connsiteX1" fmla="*/ 6241005 w 6241002"/>
                <a:gd name="connsiteY1" fmla="*/ 2 h 7197122"/>
                <a:gd name="connsiteX2" fmla="*/ 4500934 w 6241002"/>
                <a:gd name="connsiteY2" fmla="*/ 7197121 h 7197122"/>
                <a:gd name="connsiteX3" fmla="*/ 0 w 6241002"/>
                <a:gd name="connsiteY3" fmla="*/ 4942577 h 7197122"/>
                <a:gd name="connsiteX0" fmla="*/ 0 w 6241002"/>
                <a:gd name="connsiteY0" fmla="*/ 4942577 h 7197122"/>
                <a:gd name="connsiteX1" fmla="*/ 2819951 w 6241002"/>
                <a:gd name="connsiteY1" fmla="*/ 2743592 h 7197122"/>
                <a:gd name="connsiteX2" fmla="*/ 6241005 w 6241002"/>
                <a:gd name="connsiteY2" fmla="*/ 2 h 7197122"/>
                <a:gd name="connsiteX3" fmla="*/ 4500934 w 6241002"/>
                <a:gd name="connsiteY3" fmla="*/ 7197121 h 7197122"/>
                <a:gd name="connsiteX4" fmla="*/ 0 w 6241002"/>
                <a:gd name="connsiteY4" fmla="*/ 4942577 h 7197122"/>
                <a:gd name="connsiteX0" fmla="*/ 0 w 6241002"/>
                <a:gd name="connsiteY0" fmla="*/ 5778721 h 8033266"/>
                <a:gd name="connsiteX1" fmla="*/ 431963 w 6241002"/>
                <a:gd name="connsiteY1" fmla="*/ 1 h 8033266"/>
                <a:gd name="connsiteX2" fmla="*/ 6241005 w 6241002"/>
                <a:gd name="connsiteY2" fmla="*/ 836146 h 8033266"/>
                <a:gd name="connsiteX3" fmla="*/ 4500934 w 6241002"/>
                <a:gd name="connsiteY3" fmla="*/ 8033265 h 8033266"/>
                <a:gd name="connsiteX4" fmla="*/ 0 w 6241002"/>
                <a:gd name="connsiteY4" fmla="*/ 5778721 h 8033266"/>
                <a:gd name="connsiteX0" fmla="*/ 1445726 w 5809037"/>
                <a:gd name="connsiteY0" fmla="*/ 7963719 h 8033266"/>
                <a:gd name="connsiteX1" fmla="*/ -2 w 5809037"/>
                <a:gd name="connsiteY1" fmla="*/ 1 h 8033266"/>
                <a:gd name="connsiteX2" fmla="*/ 5809040 w 5809037"/>
                <a:gd name="connsiteY2" fmla="*/ 836146 h 8033266"/>
                <a:gd name="connsiteX3" fmla="*/ 4068969 w 5809037"/>
                <a:gd name="connsiteY3" fmla="*/ 8033265 h 8033266"/>
                <a:gd name="connsiteX4" fmla="*/ 1445726 w 5809037"/>
                <a:gd name="connsiteY4" fmla="*/ 7963719 h 8033266"/>
                <a:gd name="connsiteX0" fmla="*/ 2105842 w 5809037"/>
                <a:gd name="connsiteY0" fmla="*/ 10752502 h 10752508"/>
                <a:gd name="connsiteX1" fmla="*/ -2 w 5809037"/>
                <a:gd name="connsiteY1" fmla="*/ 1 h 10752508"/>
                <a:gd name="connsiteX2" fmla="*/ 5809040 w 5809037"/>
                <a:gd name="connsiteY2" fmla="*/ 836146 h 10752508"/>
                <a:gd name="connsiteX3" fmla="*/ 4068969 w 5809037"/>
                <a:gd name="connsiteY3" fmla="*/ 8033265 h 10752508"/>
                <a:gd name="connsiteX4" fmla="*/ 2105842 w 5809037"/>
                <a:gd name="connsiteY4" fmla="*/ 10752502 h 1075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9037" h="10752508">
                  <a:moveTo>
                    <a:pt x="2105842" y="10752502"/>
                  </a:moveTo>
                  <a:lnTo>
                    <a:pt x="-2" y="1"/>
                  </a:lnTo>
                  <a:lnTo>
                    <a:pt x="5809040" y="836146"/>
                  </a:lnTo>
                  <a:cubicBezTo>
                    <a:pt x="5797818" y="837209"/>
                    <a:pt x="4080191" y="8032202"/>
                    <a:pt x="4068969" y="8033265"/>
                  </a:cubicBezTo>
                  <a:lnTo>
                    <a:pt x="2105842" y="10752502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42" name="Right Triangle 9"/>
            <p:cNvSpPr/>
            <p:nvPr/>
          </p:nvSpPr>
          <p:spPr>
            <a:xfrm rot="4813542">
              <a:off x="9573876" y="5101073"/>
              <a:ext cx="1987778" cy="1855769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1547560"/>
                <a:gd name="connsiteY0" fmla="*/ 639934 h 2361841"/>
                <a:gd name="connsiteX1" fmla="*/ 1547560 w 1547560"/>
                <a:gd name="connsiteY1" fmla="*/ 0 h 2361841"/>
                <a:gd name="connsiteX2" fmla="*/ 1422180 w 1547560"/>
                <a:gd name="connsiteY2" fmla="*/ 2361841 h 2361841"/>
                <a:gd name="connsiteX3" fmla="*/ 0 w 1547560"/>
                <a:gd name="connsiteY3" fmla="*/ 639934 h 2361841"/>
                <a:gd name="connsiteX0" fmla="*/ 0 w 1914544"/>
                <a:gd name="connsiteY0" fmla="*/ 435383 h 2157290"/>
                <a:gd name="connsiteX1" fmla="*/ 1914544 w 1914544"/>
                <a:gd name="connsiteY1" fmla="*/ 0 h 2157290"/>
                <a:gd name="connsiteX2" fmla="*/ 1422180 w 1914544"/>
                <a:gd name="connsiteY2" fmla="*/ 2157290 h 2157290"/>
                <a:gd name="connsiteX3" fmla="*/ 0 w 1914544"/>
                <a:gd name="connsiteY3" fmla="*/ 435383 h 2157290"/>
                <a:gd name="connsiteX0" fmla="*/ 0 w 1990738"/>
                <a:gd name="connsiteY0" fmla="*/ 349797 h 2157290"/>
                <a:gd name="connsiteX1" fmla="*/ 1990738 w 1990738"/>
                <a:gd name="connsiteY1" fmla="*/ 0 h 2157290"/>
                <a:gd name="connsiteX2" fmla="*/ 1498374 w 1990738"/>
                <a:gd name="connsiteY2" fmla="*/ 2157290 h 2157290"/>
                <a:gd name="connsiteX3" fmla="*/ 0 w 1990738"/>
                <a:gd name="connsiteY3" fmla="*/ 349797 h 2157290"/>
                <a:gd name="connsiteX0" fmla="*/ 0 w 1990738"/>
                <a:gd name="connsiteY0" fmla="*/ 349797 h 1329930"/>
                <a:gd name="connsiteX1" fmla="*/ 1990738 w 1990738"/>
                <a:gd name="connsiteY1" fmla="*/ 0 h 1329930"/>
                <a:gd name="connsiteX2" fmla="*/ 1136128 w 1990738"/>
                <a:gd name="connsiteY2" fmla="*/ 1329930 h 1329930"/>
                <a:gd name="connsiteX3" fmla="*/ 0 w 1990738"/>
                <a:gd name="connsiteY3" fmla="*/ 349797 h 1329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0738" h="1329930">
                  <a:moveTo>
                    <a:pt x="0" y="349797"/>
                  </a:moveTo>
                  <a:lnTo>
                    <a:pt x="1990738" y="0"/>
                  </a:lnTo>
                  <a:cubicBezTo>
                    <a:pt x="1979516" y="1063"/>
                    <a:pt x="1147350" y="1328867"/>
                    <a:pt x="1136128" y="1329930"/>
                  </a:cubicBezTo>
                  <a:lnTo>
                    <a:pt x="0" y="349797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 dirty="0">
                <a:solidFill>
                  <a:prstClr val="white"/>
                </a:solidFill>
              </a:endParaRPr>
            </a:p>
          </p:txBody>
        </p:sp>
        <p:sp>
          <p:nvSpPr>
            <p:cNvPr id="43" name="Right Triangle 9"/>
            <p:cNvSpPr/>
            <p:nvPr/>
          </p:nvSpPr>
          <p:spPr>
            <a:xfrm rot="16826751">
              <a:off x="9900650" y="6124604"/>
              <a:ext cx="565815" cy="534391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1943642"/>
                <a:gd name="connsiteY0" fmla="*/ 639934 h 3456308"/>
                <a:gd name="connsiteX1" fmla="*/ 1547560 w 1943642"/>
                <a:gd name="connsiteY1" fmla="*/ 0 h 3456308"/>
                <a:gd name="connsiteX2" fmla="*/ 1943421 w 1943642"/>
                <a:gd name="connsiteY2" fmla="*/ 3456308 h 3456308"/>
                <a:gd name="connsiteX3" fmla="*/ 0 w 1943642"/>
                <a:gd name="connsiteY3" fmla="*/ 639934 h 3456308"/>
                <a:gd name="connsiteX0" fmla="*/ 0 w 2076248"/>
                <a:gd name="connsiteY0" fmla="*/ 1029907 h 3846281"/>
                <a:gd name="connsiteX1" fmla="*/ 2076248 w 2076248"/>
                <a:gd name="connsiteY1" fmla="*/ 0 h 3846281"/>
                <a:gd name="connsiteX2" fmla="*/ 1943421 w 2076248"/>
                <a:gd name="connsiteY2" fmla="*/ 3846281 h 3846281"/>
                <a:gd name="connsiteX3" fmla="*/ 0 w 2076248"/>
                <a:gd name="connsiteY3" fmla="*/ 1029907 h 3846281"/>
                <a:gd name="connsiteX0" fmla="*/ 0 w 3740213"/>
                <a:gd name="connsiteY0" fmla="*/ 1029907 h 3726794"/>
                <a:gd name="connsiteX1" fmla="*/ 2076248 w 3740213"/>
                <a:gd name="connsiteY1" fmla="*/ 0 h 3726794"/>
                <a:gd name="connsiteX2" fmla="*/ 3740157 w 3740213"/>
                <a:gd name="connsiteY2" fmla="*/ 3726795 h 3726794"/>
                <a:gd name="connsiteX3" fmla="*/ 0 w 3740213"/>
                <a:gd name="connsiteY3" fmla="*/ 1029907 h 3726794"/>
                <a:gd name="connsiteX0" fmla="*/ -1 w 2915950"/>
                <a:gd name="connsiteY0" fmla="*/ 2368921 h 3726796"/>
                <a:gd name="connsiteX1" fmla="*/ 1251985 w 2915950"/>
                <a:gd name="connsiteY1" fmla="*/ 0 h 3726796"/>
                <a:gd name="connsiteX2" fmla="*/ 2915894 w 2915950"/>
                <a:gd name="connsiteY2" fmla="*/ 3726795 h 3726796"/>
                <a:gd name="connsiteX3" fmla="*/ -1 w 2915950"/>
                <a:gd name="connsiteY3" fmla="*/ 2368921 h 3726796"/>
                <a:gd name="connsiteX0" fmla="*/ -1 w 2915940"/>
                <a:gd name="connsiteY0" fmla="*/ 1471352 h 2829225"/>
                <a:gd name="connsiteX1" fmla="*/ 931826 w 2915940"/>
                <a:gd name="connsiteY1" fmla="*/ -1 h 2829225"/>
                <a:gd name="connsiteX2" fmla="*/ 2915894 w 2915940"/>
                <a:gd name="connsiteY2" fmla="*/ 2829226 h 2829225"/>
                <a:gd name="connsiteX3" fmla="*/ -1 w 2915940"/>
                <a:gd name="connsiteY3" fmla="*/ 1471352 h 2829225"/>
                <a:gd name="connsiteX0" fmla="*/ -1 w 3098034"/>
                <a:gd name="connsiteY0" fmla="*/ 1427523 h 2829229"/>
                <a:gd name="connsiteX1" fmla="*/ 1113920 w 3098034"/>
                <a:gd name="connsiteY1" fmla="*/ 1 h 2829229"/>
                <a:gd name="connsiteX2" fmla="*/ 3097988 w 3098034"/>
                <a:gd name="connsiteY2" fmla="*/ 2829228 h 2829229"/>
                <a:gd name="connsiteX3" fmla="*/ -1 w 3098034"/>
                <a:gd name="connsiteY3" fmla="*/ 1427523 h 2829229"/>
                <a:gd name="connsiteX0" fmla="*/ -1 w 3306595"/>
                <a:gd name="connsiteY0" fmla="*/ 1427521 h 3018388"/>
                <a:gd name="connsiteX1" fmla="*/ 1113920 w 3306595"/>
                <a:gd name="connsiteY1" fmla="*/ -1 h 3018388"/>
                <a:gd name="connsiteX2" fmla="*/ 3306553 w 3306595"/>
                <a:gd name="connsiteY2" fmla="*/ 3018387 h 3018388"/>
                <a:gd name="connsiteX3" fmla="*/ -1 w 3306595"/>
                <a:gd name="connsiteY3" fmla="*/ 1427521 h 3018388"/>
                <a:gd name="connsiteX0" fmla="*/ -1 w 3306595"/>
                <a:gd name="connsiteY0" fmla="*/ 1432874 h 3023739"/>
                <a:gd name="connsiteX1" fmla="*/ 1035563 w 3306595"/>
                <a:gd name="connsiteY1" fmla="*/ 0 h 3023739"/>
                <a:gd name="connsiteX2" fmla="*/ 3306553 w 3306595"/>
                <a:gd name="connsiteY2" fmla="*/ 3023740 h 3023739"/>
                <a:gd name="connsiteX3" fmla="*/ -1 w 3306595"/>
                <a:gd name="connsiteY3" fmla="*/ 1432874 h 302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6595" h="3023739">
                  <a:moveTo>
                    <a:pt x="-1" y="1432874"/>
                  </a:moveTo>
                  <a:lnTo>
                    <a:pt x="1035563" y="0"/>
                  </a:lnTo>
                  <a:cubicBezTo>
                    <a:pt x="1024341" y="1063"/>
                    <a:pt x="3317775" y="3022677"/>
                    <a:pt x="3306553" y="3023740"/>
                  </a:cubicBezTo>
                  <a:lnTo>
                    <a:pt x="-1" y="143287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srgbClr val="FF3399"/>
                </a:solidFill>
              </a:endParaRPr>
            </a:p>
          </p:txBody>
        </p:sp>
        <p:sp>
          <p:nvSpPr>
            <p:cNvPr id="44" name="Right Triangle 9"/>
            <p:cNvSpPr/>
            <p:nvPr/>
          </p:nvSpPr>
          <p:spPr>
            <a:xfrm rot="5873890">
              <a:off x="8946389" y="2425149"/>
              <a:ext cx="776285" cy="1040733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45" name="Right Triangle 9"/>
            <p:cNvSpPr/>
            <p:nvPr/>
          </p:nvSpPr>
          <p:spPr>
            <a:xfrm rot="9912503">
              <a:off x="11415821" y="2214614"/>
              <a:ext cx="299550" cy="401594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46" name="Right Triangle 9"/>
            <p:cNvSpPr/>
            <p:nvPr/>
          </p:nvSpPr>
          <p:spPr>
            <a:xfrm rot="7029743">
              <a:off x="9911130" y="603179"/>
              <a:ext cx="1147226" cy="525712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6920185"/>
                <a:gd name="connsiteY0" fmla="*/ 946243 h 1790959"/>
                <a:gd name="connsiteX1" fmla="*/ 6920184 w 6920185"/>
                <a:gd name="connsiteY1" fmla="*/ 1 h 1790959"/>
                <a:gd name="connsiteX2" fmla="*/ 655705 w 6920185"/>
                <a:gd name="connsiteY2" fmla="*/ 1790959 h 1790959"/>
                <a:gd name="connsiteX3" fmla="*/ 0 w 6920185"/>
                <a:gd name="connsiteY3" fmla="*/ 946243 h 179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0185" h="1790959">
                  <a:moveTo>
                    <a:pt x="0" y="946243"/>
                  </a:moveTo>
                  <a:cubicBezTo>
                    <a:pt x="515853" y="732932"/>
                    <a:pt x="6404331" y="213312"/>
                    <a:pt x="6920184" y="1"/>
                  </a:cubicBezTo>
                  <a:cubicBezTo>
                    <a:pt x="6908962" y="1064"/>
                    <a:pt x="666927" y="1789896"/>
                    <a:pt x="655705" y="1790959"/>
                  </a:cubicBezTo>
                  <a:lnTo>
                    <a:pt x="0" y="946243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47" name="Right Triangle 9"/>
            <p:cNvSpPr/>
            <p:nvPr/>
          </p:nvSpPr>
          <p:spPr>
            <a:xfrm rot="15514280">
              <a:off x="7317722" y="5047430"/>
              <a:ext cx="1517313" cy="2035412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48" name="Right Triangle 9"/>
            <p:cNvSpPr/>
            <p:nvPr/>
          </p:nvSpPr>
          <p:spPr>
            <a:xfrm rot="18787309">
              <a:off x="5933073" y="5813470"/>
              <a:ext cx="1431481" cy="785119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2770689"/>
                <a:gd name="connsiteY0" fmla="*/ 639934 h 1470262"/>
                <a:gd name="connsiteX1" fmla="*/ 1547560 w 2770689"/>
                <a:gd name="connsiteY1" fmla="*/ 0 h 1470262"/>
                <a:gd name="connsiteX2" fmla="*/ 2770614 w 2770689"/>
                <a:gd name="connsiteY2" fmla="*/ 1470262 h 1470262"/>
                <a:gd name="connsiteX3" fmla="*/ 0 w 2770689"/>
                <a:gd name="connsiteY3" fmla="*/ 639934 h 1470262"/>
                <a:gd name="connsiteX0" fmla="*/ 0 w 2739323"/>
                <a:gd name="connsiteY0" fmla="*/ 639934 h 1469233"/>
                <a:gd name="connsiteX1" fmla="*/ 1547560 w 2739323"/>
                <a:gd name="connsiteY1" fmla="*/ 0 h 1469233"/>
                <a:gd name="connsiteX2" fmla="*/ 2739246 w 2739323"/>
                <a:gd name="connsiteY2" fmla="*/ 1469233 h 1469233"/>
                <a:gd name="connsiteX3" fmla="*/ 0 w 2739323"/>
                <a:gd name="connsiteY3" fmla="*/ 639934 h 1469233"/>
                <a:gd name="connsiteX0" fmla="*/ 0 w 1854568"/>
                <a:gd name="connsiteY0" fmla="*/ 632311 h 1469233"/>
                <a:gd name="connsiteX1" fmla="*/ 662805 w 1854568"/>
                <a:gd name="connsiteY1" fmla="*/ 0 h 1469233"/>
                <a:gd name="connsiteX2" fmla="*/ 1854491 w 1854568"/>
                <a:gd name="connsiteY2" fmla="*/ 1469233 h 1469233"/>
                <a:gd name="connsiteX3" fmla="*/ 0 w 1854568"/>
                <a:gd name="connsiteY3" fmla="*/ 632311 h 1469233"/>
                <a:gd name="connsiteX0" fmla="*/ 0 w 2115288"/>
                <a:gd name="connsiteY0" fmla="*/ 602826 h 1469233"/>
                <a:gd name="connsiteX1" fmla="*/ 923525 w 2115288"/>
                <a:gd name="connsiteY1" fmla="*/ 0 h 1469233"/>
                <a:gd name="connsiteX2" fmla="*/ 2115211 w 2115288"/>
                <a:gd name="connsiteY2" fmla="*/ 1469233 h 1469233"/>
                <a:gd name="connsiteX3" fmla="*/ 0 w 2115288"/>
                <a:gd name="connsiteY3" fmla="*/ 602826 h 1469233"/>
                <a:gd name="connsiteX0" fmla="*/ 0 w 2115270"/>
                <a:gd name="connsiteY0" fmla="*/ 431671 h 1298078"/>
                <a:gd name="connsiteX1" fmla="*/ 556784 w 2115270"/>
                <a:gd name="connsiteY1" fmla="*/ 0 h 1298078"/>
                <a:gd name="connsiteX2" fmla="*/ 2115211 w 2115270"/>
                <a:gd name="connsiteY2" fmla="*/ 1298078 h 1298078"/>
                <a:gd name="connsiteX3" fmla="*/ 0 w 2115270"/>
                <a:gd name="connsiteY3" fmla="*/ 431671 h 1298078"/>
                <a:gd name="connsiteX0" fmla="*/ 0 w 2130439"/>
                <a:gd name="connsiteY0" fmla="*/ 431671 h 1314277"/>
                <a:gd name="connsiteX1" fmla="*/ 556784 w 2130439"/>
                <a:gd name="connsiteY1" fmla="*/ 0 h 1314277"/>
                <a:gd name="connsiteX2" fmla="*/ 2130381 w 2130439"/>
                <a:gd name="connsiteY2" fmla="*/ 1314277 h 1314277"/>
                <a:gd name="connsiteX3" fmla="*/ 0 w 2130439"/>
                <a:gd name="connsiteY3" fmla="*/ 431671 h 1314277"/>
                <a:gd name="connsiteX0" fmla="*/ 0 w 2130437"/>
                <a:gd name="connsiteY0" fmla="*/ 365592 h 1248198"/>
                <a:gd name="connsiteX1" fmla="*/ 497046 w 2130437"/>
                <a:gd name="connsiteY1" fmla="*/ 0 h 1248198"/>
                <a:gd name="connsiteX2" fmla="*/ 2130381 w 2130437"/>
                <a:gd name="connsiteY2" fmla="*/ 1248198 h 1248198"/>
                <a:gd name="connsiteX3" fmla="*/ 0 w 2130437"/>
                <a:gd name="connsiteY3" fmla="*/ 365592 h 1248198"/>
                <a:gd name="connsiteX0" fmla="*/ 0 w 2259597"/>
                <a:gd name="connsiteY0" fmla="*/ 314252 h 1248198"/>
                <a:gd name="connsiteX1" fmla="*/ 626206 w 2259597"/>
                <a:gd name="connsiteY1" fmla="*/ 0 h 1248198"/>
                <a:gd name="connsiteX2" fmla="*/ 2259541 w 2259597"/>
                <a:gd name="connsiteY2" fmla="*/ 1248198 h 1248198"/>
                <a:gd name="connsiteX3" fmla="*/ 0 w 2259597"/>
                <a:gd name="connsiteY3" fmla="*/ 314252 h 1248198"/>
                <a:gd name="connsiteX0" fmla="*/ 0 w 2275796"/>
                <a:gd name="connsiteY0" fmla="*/ 329421 h 1248198"/>
                <a:gd name="connsiteX1" fmla="*/ 642405 w 2275796"/>
                <a:gd name="connsiteY1" fmla="*/ 0 h 1248198"/>
                <a:gd name="connsiteX2" fmla="*/ 2275740 w 2275796"/>
                <a:gd name="connsiteY2" fmla="*/ 1248198 h 1248198"/>
                <a:gd name="connsiteX3" fmla="*/ 0 w 2275796"/>
                <a:gd name="connsiteY3" fmla="*/ 329421 h 124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796" h="1248198">
                  <a:moveTo>
                    <a:pt x="0" y="329421"/>
                  </a:moveTo>
                  <a:lnTo>
                    <a:pt x="642405" y="0"/>
                  </a:lnTo>
                  <a:cubicBezTo>
                    <a:pt x="631183" y="1063"/>
                    <a:pt x="2286962" y="1247135"/>
                    <a:pt x="2275740" y="1248198"/>
                  </a:cubicBezTo>
                  <a:lnTo>
                    <a:pt x="0" y="329421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49" name="Right Triangle 9"/>
            <p:cNvSpPr/>
            <p:nvPr/>
          </p:nvSpPr>
          <p:spPr>
            <a:xfrm rot="1388307">
              <a:off x="9081311" y="2089534"/>
              <a:ext cx="1113897" cy="61093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2770689"/>
                <a:gd name="connsiteY0" fmla="*/ 639934 h 1470262"/>
                <a:gd name="connsiteX1" fmla="*/ 1547560 w 2770689"/>
                <a:gd name="connsiteY1" fmla="*/ 0 h 1470262"/>
                <a:gd name="connsiteX2" fmla="*/ 2770614 w 2770689"/>
                <a:gd name="connsiteY2" fmla="*/ 1470262 h 1470262"/>
                <a:gd name="connsiteX3" fmla="*/ 0 w 2770689"/>
                <a:gd name="connsiteY3" fmla="*/ 639934 h 1470262"/>
                <a:gd name="connsiteX0" fmla="*/ 0 w 2739323"/>
                <a:gd name="connsiteY0" fmla="*/ 639934 h 1469233"/>
                <a:gd name="connsiteX1" fmla="*/ 1547560 w 2739323"/>
                <a:gd name="connsiteY1" fmla="*/ 0 h 1469233"/>
                <a:gd name="connsiteX2" fmla="*/ 2739246 w 2739323"/>
                <a:gd name="connsiteY2" fmla="*/ 1469233 h 1469233"/>
                <a:gd name="connsiteX3" fmla="*/ 0 w 2739323"/>
                <a:gd name="connsiteY3" fmla="*/ 639934 h 1469233"/>
                <a:gd name="connsiteX0" fmla="*/ 0 w 1854568"/>
                <a:gd name="connsiteY0" fmla="*/ 632311 h 1469233"/>
                <a:gd name="connsiteX1" fmla="*/ 662805 w 1854568"/>
                <a:gd name="connsiteY1" fmla="*/ 0 h 1469233"/>
                <a:gd name="connsiteX2" fmla="*/ 1854491 w 1854568"/>
                <a:gd name="connsiteY2" fmla="*/ 1469233 h 1469233"/>
                <a:gd name="connsiteX3" fmla="*/ 0 w 1854568"/>
                <a:gd name="connsiteY3" fmla="*/ 632311 h 1469233"/>
                <a:gd name="connsiteX0" fmla="*/ 0 w 2115288"/>
                <a:gd name="connsiteY0" fmla="*/ 602826 h 1469233"/>
                <a:gd name="connsiteX1" fmla="*/ 923525 w 2115288"/>
                <a:gd name="connsiteY1" fmla="*/ 0 h 1469233"/>
                <a:gd name="connsiteX2" fmla="*/ 2115211 w 2115288"/>
                <a:gd name="connsiteY2" fmla="*/ 1469233 h 1469233"/>
                <a:gd name="connsiteX3" fmla="*/ 0 w 2115288"/>
                <a:gd name="connsiteY3" fmla="*/ 602826 h 1469233"/>
                <a:gd name="connsiteX0" fmla="*/ 0 w 2115270"/>
                <a:gd name="connsiteY0" fmla="*/ 431671 h 1298078"/>
                <a:gd name="connsiteX1" fmla="*/ 556784 w 2115270"/>
                <a:gd name="connsiteY1" fmla="*/ 0 h 1298078"/>
                <a:gd name="connsiteX2" fmla="*/ 2115211 w 2115270"/>
                <a:gd name="connsiteY2" fmla="*/ 1298078 h 1298078"/>
                <a:gd name="connsiteX3" fmla="*/ 0 w 2115270"/>
                <a:gd name="connsiteY3" fmla="*/ 431671 h 1298078"/>
                <a:gd name="connsiteX0" fmla="*/ 0 w 2130439"/>
                <a:gd name="connsiteY0" fmla="*/ 431671 h 1314277"/>
                <a:gd name="connsiteX1" fmla="*/ 556784 w 2130439"/>
                <a:gd name="connsiteY1" fmla="*/ 0 h 1314277"/>
                <a:gd name="connsiteX2" fmla="*/ 2130381 w 2130439"/>
                <a:gd name="connsiteY2" fmla="*/ 1314277 h 1314277"/>
                <a:gd name="connsiteX3" fmla="*/ 0 w 2130439"/>
                <a:gd name="connsiteY3" fmla="*/ 431671 h 1314277"/>
                <a:gd name="connsiteX0" fmla="*/ 0 w 2130437"/>
                <a:gd name="connsiteY0" fmla="*/ 365592 h 1248198"/>
                <a:gd name="connsiteX1" fmla="*/ 497046 w 2130437"/>
                <a:gd name="connsiteY1" fmla="*/ 0 h 1248198"/>
                <a:gd name="connsiteX2" fmla="*/ 2130381 w 2130437"/>
                <a:gd name="connsiteY2" fmla="*/ 1248198 h 1248198"/>
                <a:gd name="connsiteX3" fmla="*/ 0 w 2130437"/>
                <a:gd name="connsiteY3" fmla="*/ 365592 h 1248198"/>
                <a:gd name="connsiteX0" fmla="*/ 0 w 2259597"/>
                <a:gd name="connsiteY0" fmla="*/ 314252 h 1248198"/>
                <a:gd name="connsiteX1" fmla="*/ 626206 w 2259597"/>
                <a:gd name="connsiteY1" fmla="*/ 0 h 1248198"/>
                <a:gd name="connsiteX2" fmla="*/ 2259541 w 2259597"/>
                <a:gd name="connsiteY2" fmla="*/ 1248198 h 1248198"/>
                <a:gd name="connsiteX3" fmla="*/ 0 w 2259597"/>
                <a:gd name="connsiteY3" fmla="*/ 314252 h 1248198"/>
                <a:gd name="connsiteX0" fmla="*/ 0 w 2275796"/>
                <a:gd name="connsiteY0" fmla="*/ 329421 h 1248198"/>
                <a:gd name="connsiteX1" fmla="*/ 642405 w 2275796"/>
                <a:gd name="connsiteY1" fmla="*/ 0 h 1248198"/>
                <a:gd name="connsiteX2" fmla="*/ 2275740 w 2275796"/>
                <a:gd name="connsiteY2" fmla="*/ 1248198 h 1248198"/>
                <a:gd name="connsiteX3" fmla="*/ 0 w 2275796"/>
                <a:gd name="connsiteY3" fmla="*/ 329421 h 124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796" h="1248198">
                  <a:moveTo>
                    <a:pt x="0" y="329421"/>
                  </a:moveTo>
                  <a:lnTo>
                    <a:pt x="642405" y="0"/>
                  </a:lnTo>
                  <a:cubicBezTo>
                    <a:pt x="631183" y="1063"/>
                    <a:pt x="2286962" y="1247135"/>
                    <a:pt x="2275740" y="1248198"/>
                  </a:cubicBezTo>
                  <a:lnTo>
                    <a:pt x="0" y="329421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50" name="Right Triangle 9"/>
            <p:cNvSpPr/>
            <p:nvPr/>
          </p:nvSpPr>
          <p:spPr>
            <a:xfrm rot="13491637">
              <a:off x="8245479" y="4944620"/>
              <a:ext cx="1113897" cy="61093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2770689"/>
                <a:gd name="connsiteY0" fmla="*/ 639934 h 1470262"/>
                <a:gd name="connsiteX1" fmla="*/ 1547560 w 2770689"/>
                <a:gd name="connsiteY1" fmla="*/ 0 h 1470262"/>
                <a:gd name="connsiteX2" fmla="*/ 2770614 w 2770689"/>
                <a:gd name="connsiteY2" fmla="*/ 1470262 h 1470262"/>
                <a:gd name="connsiteX3" fmla="*/ 0 w 2770689"/>
                <a:gd name="connsiteY3" fmla="*/ 639934 h 1470262"/>
                <a:gd name="connsiteX0" fmla="*/ 0 w 2739323"/>
                <a:gd name="connsiteY0" fmla="*/ 639934 h 1469233"/>
                <a:gd name="connsiteX1" fmla="*/ 1547560 w 2739323"/>
                <a:gd name="connsiteY1" fmla="*/ 0 h 1469233"/>
                <a:gd name="connsiteX2" fmla="*/ 2739246 w 2739323"/>
                <a:gd name="connsiteY2" fmla="*/ 1469233 h 1469233"/>
                <a:gd name="connsiteX3" fmla="*/ 0 w 2739323"/>
                <a:gd name="connsiteY3" fmla="*/ 639934 h 1469233"/>
                <a:gd name="connsiteX0" fmla="*/ 0 w 1854568"/>
                <a:gd name="connsiteY0" fmla="*/ 632311 h 1469233"/>
                <a:gd name="connsiteX1" fmla="*/ 662805 w 1854568"/>
                <a:gd name="connsiteY1" fmla="*/ 0 h 1469233"/>
                <a:gd name="connsiteX2" fmla="*/ 1854491 w 1854568"/>
                <a:gd name="connsiteY2" fmla="*/ 1469233 h 1469233"/>
                <a:gd name="connsiteX3" fmla="*/ 0 w 1854568"/>
                <a:gd name="connsiteY3" fmla="*/ 632311 h 1469233"/>
                <a:gd name="connsiteX0" fmla="*/ 0 w 2115288"/>
                <a:gd name="connsiteY0" fmla="*/ 602826 h 1469233"/>
                <a:gd name="connsiteX1" fmla="*/ 923525 w 2115288"/>
                <a:gd name="connsiteY1" fmla="*/ 0 h 1469233"/>
                <a:gd name="connsiteX2" fmla="*/ 2115211 w 2115288"/>
                <a:gd name="connsiteY2" fmla="*/ 1469233 h 1469233"/>
                <a:gd name="connsiteX3" fmla="*/ 0 w 2115288"/>
                <a:gd name="connsiteY3" fmla="*/ 602826 h 1469233"/>
                <a:gd name="connsiteX0" fmla="*/ 0 w 2115270"/>
                <a:gd name="connsiteY0" fmla="*/ 431671 h 1298078"/>
                <a:gd name="connsiteX1" fmla="*/ 556784 w 2115270"/>
                <a:gd name="connsiteY1" fmla="*/ 0 h 1298078"/>
                <a:gd name="connsiteX2" fmla="*/ 2115211 w 2115270"/>
                <a:gd name="connsiteY2" fmla="*/ 1298078 h 1298078"/>
                <a:gd name="connsiteX3" fmla="*/ 0 w 2115270"/>
                <a:gd name="connsiteY3" fmla="*/ 431671 h 1298078"/>
                <a:gd name="connsiteX0" fmla="*/ 0 w 2130439"/>
                <a:gd name="connsiteY0" fmla="*/ 431671 h 1314277"/>
                <a:gd name="connsiteX1" fmla="*/ 556784 w 2130439"/>
                <a:gd name="connsiteY1" fmla="*/ 0 h 1314277"/>
                <a:gd name="connsiteX2" fmla="*/ 2130381 w 2130439"/>
                <a:gd name="connsiteY2" fmla="*/ 1314277 h 1314277"/>
                <a:gd name="connsiteX3" fmla="*/ 0 w 2130439"/>
                <a:gd name="connsiteY3" fmla="*/ 431671 h 1314277"/>
                <a:gd name="connsiteX0" fmla="*/ 0 w 2130437"/>
                <a:gd name="connsiteY0" fmla="*/ 365592 h 1248198"/>
                <a:gd name="connsiteX1" fmla="*/ 497046 w 2130437"/>
                <a:gd name="connsiteY1" fmla="*/ 0 h 1248198"/>
                <a:gd name="connsiteX2" fmla="*/ 2130381 w 2130437"/>
                <a:gd name="connsiteY2" fmla="*/ 1248198 h 1248198"/>
                <a:gd name="connsiteX3" fmla="*/ 0 w 2130437"/>
                <a:gd name="connsiteY3" fmla="*/ 365592 h 1248198"/>
                <a:gd name="connsiteX0" fmla="*/ 0 w 2259597"/>
                <a:gd name="connsiteY0" fmla="*/ 314252 h 1248198"/>
                <a:gd name="connsiteX1" fmla="*/ 626206 w 2259597"/>
                <a:gd name="connsiteY1" fmla="*/ 0 h 1248198"/>
                <a:gd name="connsiteX2" fmla="*/ 2259541 w 2259597"/>
                <a:gd name="connsiteY2" fmla="*/ 1248198 h 1248198"/>
                <a:gd name="connsiteX3" fmla="*/ 0 w 2259597"/>
                <a:gd name="connsiteY3" fmla="*/ 314252 h 1248198"/>
                <a:gd name="connsiteX0" fmla="*/ 0 w 2275796"/>
                <a:gd name="connsiteY0" fmla="*/ 329421 h 1248198"/>
                <a:gd name="connsiteX1" fmla="*/ 642405 w 2275796"/>
                <a:gd name="connsiteY1" fmla="*/ 0 h 1248198"/>
                <a:gd name="connsiteX2" fmla="*/ 2275740 w 2275796"/>
                <a:gd name="connsiteY2" fmla="*/ 1248198 h 1248198"/>
                <a:gd name="connsiteX3" fmla="*/ 0 w 2275796"/>
                <a:gd name="connsiteY3" fmla="*/ 329421 h 124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796" h="1248198">
                  <a:moveTo>
                    <a:pt x="0" y="329421"/>
                  </a:moveTo>
                  <a:lnTo>
                    <a:pt x="642405" y="0"/>
                  </a:lnTo>
                  <a:cubicBezTo>
                    <a:pt x="631183" y="1063"/>
                    <a:pt x="2286962" y="1247135"/>
                    <a:pt x="2275740" y="1248198"/>
                  </a:cubicBezTo>
                  <a:lnTo>
                    <a:pt x="0" y="329421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51" name="Right Triangle 9"/>
            <p:cNvSpPr/>
            <p:nvPr/>
          </p:nvSpPr>
          <p:spPr>
            <a:xfrm rot="600095">
              <a:off x="9030017" y="1468435"/>
              <a:ext cx="219982" cy="294921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52" name="Right Triangle 9"/>
            <p:cNvSpPr/>
            <p:nvPr/>
          </p:nvSpPr>
          <p:spPr>
            <a:xfrm rot="4033879">
              <a:off x="7155898" y="3392975"/>
              <a:ext cx="299550" cy="401594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53" name="Right Triangle 9"/>
            <p:cNvSpPr/>
            <p:nvPr/>
          </p:nvSpPr>
          <p:spPr>
            <a:xfrm rot="327492">
              <a:off x="6491288" y="4806389"/>
              <a:ext cx="488336" cy="50615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  <a:gd name="connsiteX0" fmla="*/ 0 w 4500964"/>
                <a:gd name="connsiteY0" fmla="*/ 639934 h 2894479"/>
                <a:gd name="connsiteX1" fmla="*/ 797731 w 4500964"/>
                <a:gd name="connsiteY1" fmla="*/ 359438 h 2894479"/>
                <a:gd name="connsiteX2" fmla="*/ 1547560 w 4500964"/>
                <a:gd name="connsiteY2" fmla="*/ 0 h 2894479"/>
                <a:gd name="connsiteX3" fmla="*/ 4500934 w 4500964"/>
                <a:gd name="connsiteY3" fmla="*/ 2894478 h 2894479"/>
                <a:gd name="connsiteX4" fmla="*/ 0 w 4500964"/>
                <a:gd name="connsiteY4" fmla="*/ 639934 h 2894479"/>
                <a:gd name="connsiteX0" fmla="*/ 2153973 w 6654937"/>
                <a:gd name="connsiteY0" fmla="*/ 2742132 h 4996677"/>
                <a:gd name="connsiteX1" fmla="*/ 1 w 6654937"/>
                <a:gd name="connsiteY1" fmla="*/ 2 h 4996677"/>
                <a:gd name="connsiteX2" fmla="*/ 3701533 w 6654937"/>
                <a:gd name="connsiteY2" fmla="*/ 2102198 h 4996677"/>
                <a:gd name="connsiteX3" fmla="*/ 6654907 w 6654937"/>
                <a:gd name="connsiteY3" fmla="*/ 4996676 h 4996677"/>
                <a:gd name="connsiteX4" fmla="*/ 2153973 w 6654937"/>
                <a:gd name="connsiteY4" fmla="*/ 2742132 h 4996677"/>
                <a:gd name="connsiteX0" fmla="*/ 1137569 w 5638533"/>
                <a:gd name="connsiteY0" fmla="*/ 1521111 h 3775656"/>
                <a:gd name="connsiteX1" fmla="*/ 0 w 5638533"/>
                <a:gd name="connsiteY1" fmla="*/ -1 h 3775656"/>
                <a:gd name="connsiteX2" fmla="*/ 2685129 w 5638533"/>
                <a:gd name="connsiteY2" fmla="*/ 881177 h 3775656"/>
                <a:gd name="connsiteX3" fmla="*/ 5638503 w 5638533"/>
                <a:gd name="connsiteY3" fmla="*/ 3775655 h 3775656"/>
                <a:gd name="connsiteX4" fmla="*/ 1137569 w 5638533"/>
                <a:gd name="connsiteY4" fmla="*/ 1521111 h 3775656"/>
                <a:gd name="connsiteX0" fmla="*/ 1137569 w 5638500"/>
                <a:gd name="connsiteY0" fmla="*/ 1521111 h 3775656"/>
                <a:gd name="connsiteX1" fmla="*/ 0 w 5638500"/>
                <a:gd name="connsiteY1" fmla="*/ -1 h 3775656"/>
                <a:gd name="connsiteX2" fmla="*/ 5638503 w 5638500"/>
                <a:gd name="connsiteY2" fmla="*/ 3775655 h 3775656"/>
                <a:gd name="connsiteX3" fmla="*/ 1137569 w 5638500"/>
                <a:gd name="connsiteY3" fmla="*/ 1521111 h 3775656"/>
                <a:gd name="connsiteX0" fmla="*/ -2 w 6897702"/>
                <a:gd name="connsiteY0" fmla="*/ 5115973 h 5115971"/>
                <a:gd name="connsiteX1" fmla="*/ 1259202 w 6897702"/>
                <a:gd name="connsiteY1" fmla="*/ -1 h 5115971"/>
                <a:gd name="connsiteX2" fmla="*/ 6897705 w 6897702"/>
                <a:gd name="connsiteY2" fmla="*/ 3775655 h 5115971"/>
                <a:gd name="connsiteX3" fmla="*/ -2 w 6897702"/>
                <a:gd name="connsiteY3" fmla="*/ 5115973 h 5115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7702" h="5115971">
                  <a:moveTo>
                    <a:pt x="-2" y="5115973"/>
                  </a:moveTo>
                  <a:lnTo>
                    <a:pt x="1259202" y="-1"/>
                  </a:lnTo>
                  <a:lnTo>
                    <a:pt x="6897705" y="3775655"/>
                  </a:lnTo>
                  <a:lnTo>
                    <a:pt x="-2" y="5115973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54" name="Right Triangle 9"/>
            <p:cNvSpPr/>
            <p:nvPr/>
          </p:nvSpPr>
          <p:spPr>
            <a:xfrm rot="327492">
              <a:off x="11517504" y="1473651"/>
              <a:ext cx="488336" cy="50615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  <a:gd name="connsiteX0" fmla="*/ 0 w 4500964"/>
                <a:gd name="connsiteY0" fmla="*/ 639934 h 2894479"/>
                <a:gd name="connsiteX1" fmla="*/ 797731 w 4500964"/>
                <a:gd name="connsiteY1" fmla="*/ 359438 h 2894479"/>
                <a:gd name="connsiteX2" fmla="*/ 1547560 w 4500964"/>
                <a:gd name="connsiteY2" fmla="*/ 0 h 2894479"/>
                <a:gd name="connsiteX3" fmla="*/ 4500934 w 4500964"/>
                <a:gd name="connsiteY3" fmla="*/ 2894478 h 2894479"/>
                <a:gd name="connsiteX4" fmla="*/ 0 w 4500964"/>
                <a:gd name="connsiteY4" fmla="*/ 639934 h 2894479"/>
                <a:gd name="connsiteX0" fmla="*/ 2153973 w 6654937"/>
                <a:gd name="connsiteY0" fmla="*/ 2742132 h 4996677"/>
                <a:gd name="connsiteX1" fmla="*/ 1 w 6654937"/>
                <a:gd name="connsiteY1" fmla="*/ 2 h 4996677"/>
                <a:gd name="connsiteX2" fmla="*/ 3701533 w 6654937"/>
                <a:gd name="connsiteY2" fmla="*/ 2102198 h 4996677"/>
                <a:gd name="connsiteX3" fmla="*/ 6654907 w 6654937"/>
                <a:gd name="connsiteY3" fmla="*/ 4996676 h 4996677"/>
                <a:gd name="connsiteX4" fmla="*/ 2153973 w 6654937"/>
                <a:gd name="connsiteY4" fmla="*/ 2742132 h 4996677"/>
                <a:gd name="connsiteX0" fmla="*/ 1137569 w 5638533"/>
                <a:gd name="connsiteY0" fmla="*/ 1521111 h 3775656"/>
                <a:gd name="connsiteX1" fmla="*/ 0 w 5638533"/>
                <a:gd name="connsiteY1" fmla="*/ -1 h 3775656"/>
                <a:gd name="connsiteX2" fmla="*/ 2685129 w 5638533"/>
                <a:gd name="connsiteY2" fmla="*/ 881177 h 3775656"/>
                <a:gd name="connsiteX3" fmla="*/ 5638503 w 5638533"/>
                <a:gd name="connsiteY3" fmla="*/ 3775655 h 3775656"/>
                <a:gd name="connsiteX4" fmla="*/ 1137569 w 5638533"/>
                <a:gd name="connsiteY4" fmla="*/ 1521111 h 3775656"/>
                <a:gd name="connsiteX0" fmla="*/ 1137569 w 5638500"/>
                <a:gd name="connsiteY0" fmla="*/ 1521111 h 3775656"/>
                <a:gd name="connsiteX1" fmla="*/ 0 w 5638500"/>
                <a:gd name="connsiteY1" fmla="*/ -1 h 3775656"/>
                <a:gd name="connsiteX2" fmla="*/ 5638503 w 5638500"/>
                <a:gd name="connsiteY2" fmla="*/ 3775655 h 3775656"/>
                <a:gd name="connsiteX3" fmla="*/ 1137569 w 5638500"/>
                <a:gd name="connsiteY3" fmla="*/ 1521111 h 3775656"/>
                <a:gd name="connsiteX0" fmla="*/ -2 w 6897702"/>
                <a:gd name="connsiteY0" fmla="*/ 5115973 h 5115971"/>
                <a:gd name="connsiteX1" fmla="*/ 1259202 w 6897702"/>
                <a:gd name="connsiteY1" fmla="*/ -1 h 5115971"/>
                <a:gd name="connsiteX2" fmla="*/ 6897705 w 6897702"/>
                <a:gd name="connsiteY2" fmla="*/ 3775655 h 5115971"/>
                <a:gd name="connsiteX3" fmla="*/ -2 w 6897702"/>
                <a:gd name="connsiteY3" fmla="*/ 5115973 h 5115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7702" h="5115971">
                  <a:moveTo>
                    <a:pt x="-2" y="5115973"/>
                  </a:moveTo>
                  <a:lnTo>
                    <a:pt x="1259202" y="-1"/>
                  </a:lnTo>
                  <a:lnTo>
                    <a:pt x="6897705" y="3775655"/>
                  </a:lnTo>
                  <a:lnTo>
                    <a:pt x="-2" y="5115973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55" name="Right Triangle 9"/>
            <p:cNvSpPr/>
            <p:nvPr/>
          </p:nvSpPr>
          <p:spPr>
            <a:xfrm rot="16736933">
              <a:off x="7411949" y="4975283"/>
              <a:ext cx="418683" cy="138165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4500964"/>
                <a:gd name="connsiteY0" fmla="*/ 639934 h 2894479"/>
                <a:gd name="connsiteX1" fmla="*/ 1547560 w 4500964"/>
                <a:gd name="connsiteY1" fmla="*/ 0 h 2894479"/>
                <a:gd name="connsiteX2" fmla="*/ 4500934 w 4500964"/>
                <a:gd name="connsiteY2" fmla="*/ 2894478 h 2894479"/>
                <a:gd name="connsiteX3" fmla="*/ 0 w 4500964"/>
                <a:gd name="connsiteY3" fmla="*/ 639934 h 2894479"/>
                <a:gd name="connsiteX0" fmla="*/ 0 w 6241002"/>
                <a:gd name="connsiteY0" fmla="*/ 4942577 h 7197122"/>
                <a:gd name="connsiteX1" fmla="*/ 6241005 w 6241002"/>
                <a:gd name="connsiteY1" fmla="*/ 2 h 7197122"/>
                <a:gd name="connsiteX2" fmla="*/ 4500934 w 6241002"/>
                <a:gd name="connsiteY2" fmla="*/ 7197121 h 7197122"/>
                <a:gd name="connsiteX3" fmla="*/ 0 w 6241002"/>
                <a:gd name="connsiteY3" fmla="*/ 4942577 h 7197122"/>
                <a:gd name="connsiteX0" fmla="*/ 0 w 6241002"/>
                <a:gd name="connsiteY0" fmla="*/ 4942577 h 7197122"/>
                <a:gd name="connsiteX1" fmla="*/ 2819951 w 6241002"/>
                <a:gd name="connsiteY1" fmla="*/ 2743592 h 7197122"/>
                <a:gd name="connsiteX2" fmla="*/ 6241005 w 6241002"/>
                <a:gd name="connsiteY2" fmla="*/ 2 h 7197122"/>
                <a:gd name="connsiteX3" fmla="*/ 4500934 w 6241002"/>
                <a:gd name="connsiteY3" fmla="*/ 7197121 h 7197122"/>
                <a:gd name="connsiteX4" fmla="*/ 0 w 6241002"/>
                <a:gd name="connsiteY4" fmla="*/ 4942577 h 7197122"/>
                <a:gd name="connsiteX0" fmla="*/ 0 w 6241002"/>
                <a:gd name="connsiteY0" fmla="*/ 5778721 h 8033266"/>
                <a:gd name="connsiteX1" fmla="*/ 431963 w 6241002"/>
                <a:gd name="connsiteY1" fmla="*/ 1 h 8033266"/>
                <a:gd name="connsiteX2" fmla="*/ 6241005 w 6241002"/>
                <a:gd name="connsiteY2" fmla="*/ 836146 h 8033266"/>
                <a:gd name="connsiteX3" fmla="*/ 4500934 w 6241002"/>
                <a:gd name="connsiteY3" fmla="*/ 8033265 h 8033266"/>
                <a:gd name="connsiteX4" fmla="*/ 0 w 6241002"/>
                <a:gd name="connsiteY4" fmla="*/ 5778721 h 8033266"/>
                <a:gd name="connsiteX0" fmla="*/ 1445726 w 5809037"/>
                <a:gd name="connsiteY0" fmla="*/ 7963719 h 8033266"/>
                <a:gd name="connsiteX1" fmla="*/ -2 w 5809037"/>
                <a:gd name="connsiteY1" fmla="*/ 1 h 8033266"/>
                <a:gd name="connsiteX2" fmla="*/ 5809040 w 5809037"/>
                <a:gd name="connsiteY2" fmla="*/ 836146 h 8033266"/>
                <a:gd name="connsiteX3" fmla="*/ 4068969 w 5809037"/>
                <a:gd name="connsiteY3" fmla="*/ 8033265 h 8033266"/>
                <a:gd name="connsiteX4" fmla="*/ 1445726 w 5809037"/>
                <a:gd name="connsiteY4" fmla="*/ 7963719 h 8033266"/>
                <a:gd name="connsiteX0" fmla="*/ 2105842 w 5809037"/>
                <a:gd name="connsiteY0" fmla="*/ 10752502 h 10752508"/>
                <a:gd name="connsiteX1" fmla="*/ -2 w 5809037"/>
                <a:gd name="connsiteY1" fmla="*/ 1 h 10752508"/>
                <a:gd name="connsiteX2" fmla="*/ 5809040 w 5809037"/>
                <a:gd name="connsiteY2" fmla="*/ 836146 h 10752508"/>
                <a:gd name="connsiteX3" fmla="*/ 4068969 w 5809037"/>
                <a:gd name="connsiteY3" fmla="*/ 8033265 h 10752508"/>
                <a:gd name="connsiteX4" fmla="*/ 2105842 w 5809037"/>
                <a:gd name="connsiteY4" fmla="*/ 10752502 h 1075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9037" h="10752508">
                  <a:moveTo>
                    <a:pt x="2105842" y="10752502"/>
                  </a:moveTo>
                  <a:lnTo>
                    <a:pt x="-2" y="1"/>
                  </a:lnTo>
                  <a:lnTo>
                    <a:pt x="5809040" y="836146"/>
                  </a:lnTo>
                  <a:cubicBezTo>
                    <a:pt x="5797818" y="837209"/>
                    <a:pt x="4080191" y="8032202"/>
                    <a:pt x="4068969" y="8033265"/>
                  </a:cubicBezTo>
                  <a:lnTo>
                    <a:pt x="2105842" y="10752502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56" name="Right Triangle 9"/>
            <p:cNvSpPr/>
            <p:nvPr/>
          </p:nvSpPr>
          <p:spPr>
            <a:xfrm rot="600095">
              <a:off x="8069644" y="2670752"/>
              <a:ext cx="299550" cy="401594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7560" h="1484650">
                  <a:moveTo>
                    <a:pt x="0" y="639934"/>
                  </a:moveTo>
                  <a:lnTo>
                    <a:pt x="1547560" y="0"/>
                  </a:lnTo>
                  <a:cubicBezTo>
                    <a:pt x="1536338" y="1063"/>
                    <a:pt x="666927" y="1483587"/>
                    <a:pt x="655705" y="1484650"/>
                  </a:cubicBezTo>
                  <a:lnTo>
                    <a:pt x="0" y="639934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srgbClr val="FF3399"/>
                </a:solidFill>
              </a:endParaRPr>
            </a:p>
          </p:txBody>
        </p:sp>
        <p:sp>
          <p:nvSpPr>
            <p:cNvPr id="57" name="Right Triangle 9"/>
            <p:cNvSpPr/>
            <p:nvPr/>
          </p:nvSpPr>
          <p:spPr>
            <a:xfrm rot="12348646">
              <a:off x="7741651" y="3401126"/>
              <a:ext cx="889381" cy="487796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2770689"/>
                <a:gd name="connsiteY0" fmla="*/ 639934 h 1470262"/>
                <a:gd name="connsiteX1" fmla="*/ 1547560 w 2770689"/>
                <a:gd name="connsiteY1" fmla="*/ 0 h 1470262"/>
                <a:gd name="connsiteX2" fmla="*/ 2770614 w 2770689"/>
                <a:gd name="connsiteY2" fmla="*/ 1470262 h 1470262"/>
                <a:gd name="connsiteX3" fmla="*/ 0 w 2770689"/>
                <a:gd name="connsiteY3" fmla="*/ 639934 h 1470262"/>
                <a:gd name="connsiteX0" fmla="*/ 0 w 2739323"/>
                <a:gd name="connsiteY0" fmla="*/ 639934 h 1469233"/>
                <a:gd name="connsiteX1" fmla="*/ 1547560 w 2739323"/>
                <a:gd name="connsiteY1" fmla="*/ 0 h 1469233"/>
                <a:gd name="connsiteX2" fmla="*/ 2739246 w 2739323"/>
                <a:gd name="connsiteY2" fmla="*/ 1469233 h 1469233"/>
                <a:gd name="connsiteX3" fmla="*/ 0 w 2739323"/>
                <a:gd name="connsiteY3" fmla="*/ 639934 h 1469233"/>
                <a:gd name="connsiteX0" fmla="*/ 0 w 1854568"/>
                <a:gd name="connsiteY0" fmla="*/ 632311 h 1469233"/>
                <a:gd name="connsiteX1" fmla="*/ 662805 w 1854568"/>
                <a:gd name="connsiteY1" fmla="*/ 0 h 1469233"/>
                <a:gd name="connsiteX2" fmla="*/ 1854491 w 1854568"/>
                <a:gd name="connsiteY2" fmla="*/ 1469233 h 1469233"/>
                <a:gd name="connsiteX3" fmla="*/ 0 w 1854568"/>
                <a:gd name="connsiteY3" fmla="*/ 632311 h 1469233"/>
                <a:gd name="connsiteX0" fmla="*/ 0 w 2115288"/>
                <a:gd name="connsiteY0" fmla="*/ 602826 h 1469233"/>
                <a:gd name="connsiteX1" fmla="*/ 923525 w 2115288"/>
                <a:gd name="connsiteY1" fmla="*/ 0 h 1469233"/>
                <a:gd name="connsiteX2" fmla="*/ 2115211 w 2115288"/>
                <a:gd name="connsiteY2" fmla="*/ 1469233 h 1469233"/>
                <a:gd name="connsiteX3" fmla="*/ 0 w 2115288"/>
                <a:gd name="connsiteY3" fmla="*/ 602826 h 1469233"/>
                <a:gd name="connsiteX0" fmla="*/ 0 w 2115270"/>
                <a:gd name="connsiteY0" fmla="*/ 431671 h 1298078"/>
                <a:gd name="connsiteX1" fmla="*/ 556784 w 2115270"/>
                <a:gd name="connsiteY1" fmla="*/ 0 h 1298078"/>
                <a:gd name="connsiteX2" fmla="*/ 2115211 w 2115270"/>
                <a:gd name="connsiteY2" fmla="*/ 1298078 h 1298078"/>
                <a:gd name="connsiteX3" fmla="*/ 0 w 2115270"/>
                <a:gd name="connsiteY3" fmla="*/ 431671 h 1298078"/>
                <a:gd name="connsiteX0" fmla="*/ 0 w 2130439"/>
                <a:gd name="connsiteY0" fmla="*/ 431671 h 1314277"/>
                <a:gd name="connsiteX1" fmla="*/ 556784 w 2130439"/>
                <a:gd name="connsiteY1" fmla="*/ 0 h 1314277"/>
                <a:gd name="connsiteX2" fmla="*/ 2130381 w 2130439"/>
                <a:gd name="connsiteY2" fmla="*/ 1314277 h 1314277"/>
                <a:gd name="connsiteX3" fmla="*/ 0 w 2130439"/>
                <a:gd name="connsiteY3" fmla="*/ 431671 h 1314277"/>
                <a:gd name="connsiteX0" fmla="*/ 0 w 2130437"/>
                <a:gd name="connsiteY0" fmla="*/ 365592 h 1248198"/>
                <a:gd name="connsiteX1" fmla="*/ 497046 w 2130437"/>
                <a:gd name="connsiteY1" fmla="*/ 0 h 1248198"/>
                <a:gd name="connsiteX2" fmla="*/ 2130381 w 2130437"/>
                <a:gd name="connsiteY2" fmla="*/ 1248198 h 1248198"/>
                <a:gd name="connsiteX3" fmla="*/ 0 w 2130437"/>
                <a:gd name="connsiteY3" fmla="*/ 365592 h 1248198"/>
                <a:gd name="connsiteX0" fmla="*/ 0 w 2259597"/>
                <a:gd name="connsiteY0" fmla="*/ 314252 h 1248198"/>
                <a:gd name="connsiteX1" fmla="*/ 626206 w 2259597"/>
                <a:gd name="connsiteY1" fmla="*/ 0 h 1248198"/>
                <a:gd name="connsiteX2" fmla="*/ 2259541 w 2259597"/>
                <a:gd name="connsiteY2" fmla="*/ 1248198 h 1248198"/>
                <a:gd name="connsiteX3" fmla="*/ 0 w 2259597"/>
                <a:gd name="connsiteY3" fmla="*/ 314252 h 1248198"/>
                <a:gd name="connsiteX0" fmla="*/ 0 w 2275796"/>
                <a:gd name="connsiteY0" fmla="*/ 329421 h 1248198"/>
                <a:gd name="connsiteX1" fmla="*/ 642405 w 2275796"/>
                <a:gd name="connsiteY1" fmla="*/ 0 h 1248198"/>
                <a:gd name="connsiteX2" fmla="*/ 2275740 w 2275796"/>
                <a:gd name="connsiteY2" fmla="*/ 1248198 h 1248198"/>
                <a:gd name="connsiteX3" fmla="*/ 0 w 2275796"/>
                <a:gd name="connsiteY3" fmla="*/ 329421 h 124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796" h="1248198">
                  <a:moveTo>
                    <a:pt x="0" y="329421"/>
                  </a:moveTo>
                  <a:lnTo>
                    <a:pt x="642405" y="0"/>
                  </a:lnTo>
                  <a:cubicBezTo>
                    <a:pt x="631183" y="1063"/>
                    <a:pt x="2286962" y="1247135"/>
                    <a:pt x="2275740" y="1248198"/>
                  </a:cubicBezTo>
                  <a:lnTo>
                    <a:pt x="0" y="329421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prstClr val="white"/>
                </a:solidFill>
              </a:endParaRPr>
            </a:p>
          </p:txBody>
        </p:sp>
        <p:sp>
          <p:nvSpPr>
            <p:cNvPr id="58" name="Right Triangle 9"/>
            <p:cNvSpPr/>
            <p:nvPr/>
          </p:nvSpPr>
          <p:spPr>
            <a:xfrm rot="16826751">
              <a:off x="11597326" y="3072687"/>
              <a:ext cx="2229609" cy="1093867"/>
            </a:xfrm>
            <a:custGeom>
              <a:avLst/>
              <a:gdLst>
                <a:gd name="connsiteX0" fmla="*/ 0 w 2789556"/>
                <a:gd name="connsiteY0" fmla="*/ 2790282 h 2790282"/>
                <a:gd name="connsiteX1" fmla="*/ 0 w 2789556"/>
                <a:gd name="connsiteY1" fmla="*/ 0 h 2790282"/>
                <a:gd name="connsiteX2" fmla="*/ 2789556 w 2789556"/>
                <a:gd name="connsiteY2" fmla="*/ 2790282 h 2790282"/>
                <a:gd name="connsiteX3" fmla="*/ 0 w 2789556"/>
                <a:gd name="connsiteY3" fmla="*/ 2790282 h 2790282"/>
                <a:gd name="connsiteX0" fmla="*/ 195422 w 2984978"/>
                <a:gd name="connsiteY0" fmla="*/ 4310485 h 4310485"/>
                <a:gd name="connsiteX1" fmla="*/ 0 w 2984978"/>
                <a:gd name="connsiteY1" fmla="*/ 0 h 4310485"/>
                <a:gd name="connsiteX2" fmla="*/ 2984978 w 2984978"/>
                <a:gd name="connsiteY2" fmla="*/ 4310485 h 4310485"/>
                <a:gd name="connsiteX3" fmla="*/ 195422 w 2984978"/>
                <a:gd name="connsiteY3" fmla="*/ 4310485 h 4310485"/>
                <a:gd name="connsiteX0" fmla="*/ 195422 w 1972521"/>
                <a:gd name="connsiteY0" fmla="*/ 4310485 h 5533972"/>
                <a:gd name="connsiteX1" fmla="*/ 0 w 1972521"/>
                <a:gd name="connsiteY1" fmla="*/ 0 h 5533972"/>
                <a:gd name="connsiteX2" fmla="*/ 1972521 w 1972521"/>
                <a:gd name="connsiteY2" fmla="*/ 5533972 h 5533972"/>
                <a:gd name="connsiteX3" fmla="*/ 195422 w 1972521"/>
                <a:gd name="connsiteY3" fmla="*/ 4310485 h 5533972"/>
                <a:gd name="connsiteX0" fmla="*/ 0 w 1833461"/>
                <a:gd name="connsiteY0" fmla="*/ 2547402 h 3770889"/>
                <a:gd name="connsiteX1" fmla="*/ 1833461 w 1833461"/>
                <a:gd name="connsiteY1" fmla="*/ 0 h 3770889"/>
                <a:gd name="connsiteX2" fmla="*/ 1777099 w 1833461"/>
                <a:gd name="connsiteY2" fmla="*/ 3770889 h 3770889"/>
                <a:gd name="connsiteX3" fmla="*/ 0 w 1833461"/>
                <a:gd name="connsiteY3" fmla="*/ 2547402 h 3770889"/>
                <a:gd name="connsiteX0" fmla="*/ 0 w 1912538"/>
                <a:gd name="connsiteY0" fmla="*/ 1788383 h 3011870"/>
                <a:gd name="connsiteX1" fmla="*/ 1912538 w 1912538"/>
                <a:gd name="connsiteY1" fmla="*/ 0 h 3011870"/>
                <a:gd name="connsiteX2" fmla="*/ 1777099 w 1912538"/>
                <a:gd name="connsiteY2" fmla="*/ 3011870 h 3011870"/>
                <a:gd name="connsiteX3" fmla="*/ 0 w 1912538"/>
                <a:gd name="connsiteY3" fmla="*/ 1788383 h 3011870"/>
                <a:gd name="connsiteX0" fmla="*/ 0 w 2853253"/>
                <a:gd name="connsiteY0" fmla="*/ 0 h 1223487"/>
                <a:gd name="connsiteX1" fmla="*/ 2853253 w 2853253"/>
                <a:gd name="connsiteY1" fmla="*/ 456957 h 1223487"/>
                <a:gd name="connsiteX2" fmla="*/ 1777099 w 2853253"/>
                <a:gd name="connsiteY2" fmla="*/ 1223487 h 1223487"/>
                <a:gd name="connsiteX3" fmla="*/ 0 w 2853253"/>
                <a:gd name="connsiteY3" fmla="*/ 0 h 1223487"/>
                <a:gd name="connsiteX0" fmla="*/ 81179 w 1076154"/>
                <a:gd name="connsiteY0" fmla="*/ 0 h 2846533"/>
                <a:gd name="connsiteX1" fmla="*/ 1076154 w 1076154"/>
                <a:gd name="connsiteY1" fmla="*/ 2080003 h 2846533"/>
                <a:gd name="connsiteX2" fmla="*/ 0 w 1076154"/>
                <a:gd name="connsiteY2" fmla="*/ 2846533 h 2846533"/>
                <a:gd name="connsiteX3" fmla="*/ 81179 w 1076154"/>
                <a:gd name="connsiteY3" fmla="*/ 0 h 2846533"/>
                <a:gd name="connsiteX0" fmla="*/ 1406101 w 2401076"/>
                <a:gd name="connsiteY0" fmla="*/ 0 h 2080003"/>
                <a:gd name="connsiteX1" fmla="*/ 2401076 w 2401076"/>
                <a:gd name="connsiteY1" fmla="*/ 2080003 h 2080003"/>
                <a:gd name="connsiteX2" fmla="*/ 0 w 2401076"/>
                <a:gd name="connsiteY2" fmla="*/ 1005574 h 2080003"/>
                <a:gd name="connsiteX3" fmla="*/ 1406101 w 2401076"/>
                <a:gd name="connsiteY3" fmla="*/ 0 h 2080003"/>
                <a:gd name="connsiteX0" fmla="*/ 1406101 w 1406101"/>
                <a:gd name="connsiteY0" fmla="*/ 0 h 2844760"/>
                <a:gd name="connsiteX1" fmla="*/ 1329487 w 1406101"/>
                <a:gd name="connsiteY1" fmla="*/ 2844760 h 2844760"/>
                <a:gd name="connsiteX2" fmla="*/ 0 w 1406101"/>
                <a:gd name="connsiteY2" fmla="*/ 1005574 h 2844760"/>
                <a:gd name="connsiteX3" fmla="*/ 1406101 w 1406101"/>
                <a:gd name="connsiteY3" fmla="*/ 0 h 2844760"/>
                <a:gd name="connsiteX0" fmla="*/ 1406101 w 1617751"/>
                <a:gd name="connsiteY0" fmla="*/ 0 h 2956085"/>
                <a:gd name="connsiteX1" fmla="*/ 1617751 w 1617751"/>
                <a:gd name="connsiteY1" fmla="*/ 2956085 h 2956085"/>
                <a:gd name="connsiteX2" fmla="*/ 0 w 1617751"/>
                <a:gd name="connsiteY2" fmla="*/ 1005574 h 2956085"/>
                <a:gd name="connsiteX3" fmla="*/ 1406101 w 1617751"/>
                <a:gd name="connsiteY3" fmla="*/ 0 h 2956085"/>
                <a:gd name="connsiteX0" fmla="*/ 2672354 w 2672354"/>
                <a:gd name="connsiteY0" fmla="*/ 1012334 h 1950511"/>
                <a:gd name="connsiteX1" fmla="*/ 1617751 w 2672354"/>
                <a:gd name="connsiteY1" fmla="*/ 1950511 h 1950511"/>
                <a:gd name="connsiteX2" fmla="*/ 0 w 2672354"/>
                <a:gd name="connsiteY2" fmla="*/ 0 h 1950511"/>
                <a:gd name="connsiteX3" fmla="*/ 2672354 w 2672354"/>
                <a:gd name="connsiteY3" fmla="*/ 1012334 h 1950511"/>
                <a:gd name="connsiteX0" fmla="*/ 1254863 w 1617751"/>
                <a:gd name="connsiteY0" fmla="*/ 0 h 2586559"/>
                <a:gd name="connsiteX1" fmla="*/ 1617751 w 1617751"/>
                <a:gd name="connsiteY1" fmla="*/ 2586559 h 2586559"/>
                <a:gd name="connsiteX2" fmla="*/ 0 w 1617751"/>
                <a:gd name="connsiteY2" fmla="*/ 636048 h 2586559"/>
                <a:gd name="connsiteX3" fmla="*/ 1254863 w 1617751"/>
                <a:gd name="connsiteY3" fmla="*/ 0 h 2586559"/>
                <a:gd name="connsiteX0" fmla="*/ 785555 w 1617751"/>
                <a:gd name="connsiteY0" fmla="*/ 0 h 2534640"/>
                <a:gd name="connsiteX1" fmla="*/ 1617751 w 1617751"/>
                <a:gd name="connsiteY1" fmla="*/ 2534640 h 2534640"/>
                <a:gd name="connsiteX2" fmla="*/ 0 w 1617751"/>
                <a:gd name="connsiteY2" fmla="*/ 584129 h 2534640"/>
                <a:gd name="connsiteX3" fmla="*/ 785555 w 1617751"/>
                <a:gd name="connsiteY3" fmla="*/ 0 h 2534640"/>
                <a:gd name="connsiteX0" fmla="*/ 785555 w 1937061"/>
                <a:gd name="connsiteY0" fmla="*/ 0 h 1543624"/>
                <a:gd name="connsiteX1" fmla="*/ 1937061 w 1937061"/>
                <a:gd name="connsiteY1" fmla="*/ 1543624 h 1543624"/>
                <a:gd name="connsiteX2" fmla="*/ 0 w 1937061"/>
                <a:gd name="connsiteY2" fmla="*/ 584129 h 1543624"/>
                <a:gd name="connsiteX3" fmla="*/ 785555 w 1937061"/>
                <a:gd name="connsiteY3" fmla="*/ 0 h 1543624"/>
                <a:gd name="connsiteX0" fmla="*/ 939429 w 2090935"/>
                <a:gd name="connsiteY0" fmla="*/ 0 h 1543624"/>
                <a:gd name="connsiteX1" fmla="*/ 2090935 w 2090935"/>
                <a:gd name="connsiteY1" fmla="*/ 1543624 h 1543624"/>
                <a:gd name="connsiteX2" fmla="*/ 0 w 2090935"/>
                <a:gd name="connsiteY2" fmla="*/ 696162 h 1543624"/>
                <a:gd name="connsiteX3" fmla="*/ 939429 w 2090935"/>
                <a:gd name="connsiteY3" fmla="*/ 0 h 1543624"/>
                <a:gd name="connsiteX0" fmla="*/ 1400810 w 2552316"/>
                <a:gd name="connsiteY0" fmla="*/ 0 h 1543624"/>
                <a:gd name="connsiteX1" fmla="*/ 2552316 w 2552316"/>
                <a:gd name="connsiteY1" fmla="*/ 1543624 h 1543624"/>
                <a:gd name="connsiteX2" fmla="*/ 0 w 2552316"/>
                <a:gd name="connsiteY2" fmla="*/ 1027386 h 1543624"/>
                <a:gd name="connsiteX3" fmla="*/ 1400810 w 2552316"/>
                <a:gd name="connsiteY3" fmla="*/ 0 h 1543624"/>
                <a:gd name="connsiteX0" fmla="*/ 1400810 w 2552316"/>
                <a:gd name="connsiteY0" fmla="*/ 0 h 1998942"/>
                <a:gd name="connsiteX1" fmla="*/ 2552316 w 2552316"/>
                <a:gd name="connsiteY1" fmla="*/ 1543624 h 1998942"/>
                <a:gd name="connsiteX2" fmla="*/ 797154 w 2552316"/>
                <a:gd name="connsiteY2" fmla="*/ 1998942 h 1998942"/>
                <a:gd name="connsiteX3" fmla="*/ 0 w 2552316"/>
                <a:gd name="connsiteY3" fmla="*/ 1027386 h 1998942"/>
                <a:gd name="connsiteX4" fmla="*/ 1400810 w 2552316"/>
                <a:gd name="connsiteY4" fmla="*/ 0 h 1998942"/>
                <a:gd name="connsiteX0" fmla="*/ 1400810 w 2552316"/>
                <a:gd name="connsiteY0" fmla="*/ 0 h 1996819"/>
                <a:gd name="connsiteX1" fmla="*/ 2552316 w 2552316"/>
                <a:gd name="connsiteY1" fmla="*/ 1543624 h 1996819"/>
                <a:gd name="connsiteX2" fmla="*/ 760612 w 2552316"/>
                <a:gd name="connsiteY2" fmla="*/ 1996819 h 1996819"/>
                <a:gd name="connsiteX3" fmla="*/ 0 w 2552316"/>
                <a:gd name="connsiteY3" fmla="*/ 1027386 h 1996819"/>
                <a:gd name="connsiteX4" fmla="*/ 1400810 w 2552316"/>
                <a:gd name="connsiteY4" fmla="*/ 0 h 1996819"/>
                <a:gd name="connsiteX0" fmla="*/ 1400810 w 2552316"/>
                <a:gd name="connsiteY0" fmla="*/ 0 h 1987392"/>
                <a:gd name="connsiteX1" fmla="*/ 2552316 w 2552316"/>
                <a:gd name="connsiteY1" fmla="*/ 1543624 h 1987392"/>
                <a:gd name="connsiteX2" fmla="*/ 858215 w 2552316"/>
                <a:gd name="connsiteY2" fmla="*/ 1987392 h 1987392"/>
                <a:gd name="connsiteX3" fmla="*/ 0 w 2552316"/>
                <a:gd name="connsiteY3" fmla="*/ 1027386 h 1987392"/>
                <a:gd name="connsiteX4" fmla="*/ 1400810 w 2552316"/>
                <a:gd name="connsiteY4" fmla="*/ 0 h 1987392"/>
                <a:gd name="connsiteX0" fmla="*/ 1343253 w 2552316"/>
                <a:gd name="connsiteY0" fmla="*/ 14903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4" fmla="*/ 1343253 w 2552316"/>
                <a:gd name="connsiteY4" fmla="*/ 149030 h 960006"/>
                <a:gd name="connsiteX0" fmla="*/ 0 w 2552316"/>
                <a:gd name="connsiteY0" fmla="*/ 0 h 960006"/>
                <a:gd name="connsiteX1" fmla="*/ 2552316 w 2552316"/>
                <a:gd name="connsiteY1" fmla="*/ 516238 h 960006"/>
                <a:gd name="connsiteX2" fmla="*/ 858215 w 2552316"/>
                <a:gd name="connsiteY2" fmla="*/ 960006 h 960006"/>
                <a:gd name="connsiteX3" fmla="*/ 0 w 2552316"/>
                <a:gd name="connsiteY3" fmla="*/ 0 h 960006"/>
                <a:gd name="connsiteX0" fmla="*/ 0 w 2589090"/>
                <a:gd name="connsiteY0" fmla="*/ 0 h 1106646"/>
                <a:gd name="connsiteX1" fmla="*/ 2589090 w 2589090"/>
                <a:gd name="connsiteY1" fmla="*/ 662878 h 1106646"/>
                <a:gd name="connsiteX2" fmla="*/ 894989 w 2589090"/>
                <a:gd name="connsiteY2" fmla="*/ 1106646 h 1106646"/>
                <a:gd name="connsiteX3" fmla="*/ 0 w 2589090"/>
                <a:gd name="connsiteY3" fmla="*/ 0 h 1106646"/>
                <a:gd name="connsiteX0" fmla="*/ 0 w 1786844"/>
                <a:gd name="connsiteY0" fmla="*/ 378004 h 1484650"/>
                <a:gd name="connsiteX1" fmla="*/ 1786844 w 1786844"/>
                <a:gd name="connsiteY1" fmla="*/ 0 h 1484650"/>
                <a:gd name="connsiteX2" fmla="*/ 894989 w 1786844"/>
                <a:gd name="connsiteY2" fmla="*/ 1484650 h 1484650"/>
                <a:gd name="connsiteX3" fmla="*/ 0 w 1786844"/>
                <a:gd name="connsiteY3" fmla="*/ 378004 h 1484650"/>
                <a:gd name="connsiteX0" fmla="*/ 0 w 1547560"/>
                <a:gd name="connsiteY0" fmla="*/ 639934 h 1484650"/>
                <a:gd name="connsiteX1" fmla="*/ 1547560 w 1547560"/>
                <a:gd name="connsiteY1" fmla="*/ 0 h 1484650"/>
                <a:gd name="connsiteX2" fmla="*/ 655705 w 1547560"/>
                <a:gd name="connsiteY2" fmla="*/ 1484650 h 1484650"/>
                <a:gd name="connsiteX3" fmla="*/ 0 w 1547560"/>
                <a:gd name="connsiteY3" fmla="*/ 639934 h 1484650"/>
                <a:gd name="connsiteX0" fmla="*/ 0 w 1943642"/>
                <a:gd name="connsiteY0" fmla="*/ 639934 h 3456308"/>
                <a:gd name="connsiteX1" fmla="*/ 1547560 w 1943642"/>
                <a:gd name="connsiteY1" fmla="*/ 0 h 3456308"/>
                <a:gd name="connsiteX2" fmla="*/ 1943421 w 1943642"/>
                <a:gd name="connsiteY2" fmla="*/ 3456308 h 3456308"/>
                <a:gd name="connsiteX3" fmla="*/ 0 w 1943642"/>
                <a:gd name="connsiteY3" fmla="*/ 639934 h 3456308"/>
                <a:gd name="connsiteX0" fmla="*/ 0 w 2076248"/>
                <a:gd name="connsiteY0" fmla="*/ 1029907 h 3846281"/>
                <a:gd name="connsiteX1" fmla="*/ 2076248 w 2076248"/>
                <a:gd name="connsiteY1" fmla="*/ 0 h 3846281"/>
                <a:gd name="connsiteX2" fmla="*/ 1943421 w 2076248"/>
                <a:gd name="connsiteY2" fmla="*/ 3846281 h 3846281"/>
                <a:gd name="connsiteX3" fmla="*/ 0 w 2076248"/>
                <a:gd name="connsiteY3" fmla="*/ 1029907 h 3846281"/>
                <a:gd name="connsiteX0" fmla="*/ 0 w 3740213"/>
                <a:gd name="connsiteY0" fmla="*/ 1029907 h 3726794"/>
                <a:gd name="connsiteX1" fmla="*/ 2076248 w 3740213"/>
                <a:gd name="connsiteY1" fmla="*/ 0 h 3726794"/>
                <a:gd name="connsiteX2" fmla="*/ 3740157 w 3740213"/>
                <a:gd name="connsiteY2" fmla="*/ 3726795 h 3726794"/>
                <a:gd name="connsiteX3" fmla="*/ 0 w 3740213"/>
                <a:gd name="connsiteY3" fmla="*/ 1029907 h 3726794"/>
                <a:gd name="connsiteX0" fmla="*/ -1 w 2915950"/>
                <a:gd name="connsiteY0" fmla="*/ 2368921 h 3726796"/>
                <a:gd name="connsiteX1" fmla="*/ 1251985 w 2915950"/>
                <a:gd name="connsiteY1" fmla="*/ 0 h 3726796"/>
                <a:gd name="connsiteX2" fmla="*/ 2915894 w 2915950"/>
                <a:gd name="connsiteY2" fmla="*/ 3726795 h 3726796"/>
                <a:gd name="connsiteX3" fmla="*/ -1 w 2915950"/>
                <a:gd name="connsiteY3" fmla="*/ 2368921 h 3726796"/>
                <a:gd name="connsiteX0" fmla="*/ -1 w 2915940"/>
                <a:gd name="connsiteY0" fmla="*/ 1471352 h 2829225"/>
                <a:gd name="connsiteX1" fmla="*/ 931826 w 2915940"/>
                <a:gd name="connsiteY1" fmla="*/ -1 h 2829225"/>
                <a:gd name="connsiteX2" fmla="*/ 2915894 w 2915940"/>
                <a:gd name="connsiteY2" fmla="*/ 2829226 h 2829225"/>
                <a:gd name="connsiteX3" fmla="*/ -1 w 2915940"/>
                <a:gd name="connsiteY3" fmla="*/ 1471352 h 2829225"/>
                <a:gd name="connsiteX0" fmla="*/ -1 w 3098034"/>
                <a:gd name="connsiteY0" fmla="*/ 1427523 h 2829229"/>
                <a:gd name="connsiteX1" fmla="*/ 1113920 w 3098034"/>
                <a:gd name="connsiteY1" fmla="*/ 1 h 2829229"/>
                <a:gd name="connsiteX2" fmla="*/ 3097988 w 3098034"/>
                <a:gd name="connsiteY2" fmla="*/ 2829228 h 2829229"/>
                <a:gd name="connsiteX3" fmla="*/ -1 w 3098034"/>
                <a:gd name="connsiteY3" fmla="*/ 1427523 h 2829229"/>
                <a:gd name="connsiteX0" fmla="*/ -1 w 3306595"/>
                <a:gd name="connsiteY0" fmla="*/ 1427521 h 3018388"/>
                <a:gd name="connsiteX1" fmla="*/ 1113920 w 3306595"/>
                <a:gd name="connsiteY1" fmla="*/ -1 h 3018388"/>
                <a:gd name="connsiteX2" fmla="*/ 3306553 w 3306595"/>
                <a:gd name="connsiteY2" fmla="*/ 3018387 h 3018388"/>
                <a:gd name="connsiteX3" fmla="*/ -1 w 3306595"/>
                <a:gd name="connsiteY3" fmla="*/ 1427521 h 3018388"/>
                <a:gd name="connsiteX0" fmla="*/ -1 w 3306595"/>
                <a:gd name="connsiteY0" fmla="*/ 1432874 h 3023739"/>
                <a:gd name="connsiteX1" fmla="*/ 1035563 w 3306595"/>
                <a:gd name="connsiteY1" fmla="*/ 0 h 3023739"/>
                <a:gd name="connsiteX2" fmla="*/ 3306553 w 3306595"/>
                <a:gd name="connsiteY2" fmla="*/ 3023740 h 3023739"/>
                <a:gd name="connsiteX3" fmla="*/ -1 w 3306595"/>
                <a:gd name="connsiteY3" fmla="*/ 1432874 h 3023739"/>
                <a:gd name="connsiteX0" fmla="*/ -1 w 4490292"/>
                <a:gd name="connsiteY0" fmla="*/ 1432874 h 2118422"/>
                <a:gd name="connsiteX1" fmla="*/ 1035563 w 4490292"/>
                <a:gd name="connsiteY1" fmla="*/ 0 h 2118422"/>
                <a:gd name="connsiteX2" fmla="*/ 4490266 w 4490292"/>
                <a:gd name="connsiteY2" fmla="*/ 2118422 h 2118422"/>
                <a:gd name="connsiteX3" fmla="*/ -1 w 4490292"/>
                <a:gd name="connsiteY3" fmla="*/ 1432874 h 2118422"/>
                <a:gd name="connsiteX0" fmla="*/ 0 w 4459621"/>
                <a:gd name="connsiteY0" fmla="*/ 2102663 h 2118422"/>
                <a:gd name="connsiteX1" fmla="*/ 1004892 w 4459621"/>
                <a:gd name="connsiteY1" fmla="*/ 0 h 2118422"/>
                <a:gd name="connsiteX2" fmla="*/ 4459595 w 4459621"/>
                <a:gd name="connsiteY2" fmla="*/ 2118422 h 2118422"/>
                <a:gd name="connsiteX3" fmla="*/ 0 w 4459621"/>
                <a:gd name="connsiteY3" fmla="*/ 2102663 h 2118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59621" h="2118422">
                  <a:moveTo>
                    <a:pt x="0" y="2102663"/>
                  </a:moveTo>
                  <a:lnTo>
                    <a:pt x="1004892" y="0"/>
                  </a:lnTo>
                  <a:cubicBezTo>
                    <a:pt x="993670" y="1063"/>
                    <a:pt x="4470817" y="2117359"/>
                    <a:pt x="4459595" y="2118422"/>
                  </a:cubicBezTo>
                  <a:lnTo>
                    <a:pt x="0" y="2102663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  <a:alpha val="4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s-MY">
                <a:solidFill>
                  <a:srgbClr val="FF33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63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459596" y="1427064"/>
            <a:ext cx="1804690" cy="2099311"/>
          </a:xfrm>
          <a:custGeom>
            <a:avLst/>
            <a:gdLst>
              <a:gd name="connsiteX0" fmla="*/ 0 w 4104679"/>
              <a:gd name="connsiteY0" fmla="*/ 0 h 4104679"/>
              <a:gd name="connsiteX1" fmla="*/ 4104679 w 4104679"/>
              <a:gd name="connsiteY1" fmla="*/ 0 h 4104679"/>
              <a:gd name="connsiteX2" fmla="*/ 4104679 w 4104679"/>
              <a:gd name="connsiteY2" fmla="*/ 4104679 h 4104679"/>
              <a:gd name="connsiteX3" fmla="*/ 0 w 4104679"/>
              <a:gd name="connsiteY3" fmla="*/ 4104679 h 4104679"/>
              <a:gd name="connsiteX4" fmla="*/ 0 w 4104679"/>
              <a:gd name="connsiteY4" fmla="*/ 0 h 4104679"/>
              <a:gd name="connsiteX0" fmla="*/ 0 w 4104679"/>
              <a:gd name="connsiteY0" fmla="*/ 7620 h 4112299"/>
              <a:gd name="connsiteX1" fmla="*/ 3594139 w 4104679"/>
              <a:gd name="connsiteY1" fmla="*/ 0 h 4112299"/>
              <a:gd name="connsiteX2" fmla="*/ 4104679 w 4104679"/>
              <a:gd name="connsiteY2" fmla="*/ 4112299 h 4112299"/>
              <a:gd name="connsiteX3" fmla="*/ 0 w 4104679"/>
              <a:gd name="connsiteY3" fmla="*/ 4112299 h 4112299"/>
              <a:gd name="connsiteX4" fmla="*/ 0 w 4104679"/>
              <a:gd name="connsiteY4" fmla="*/ 7620 h 4112299"/>
              <a:gd name="connsiteX0" fmla="*/ 0 w 3601759"/>
              <a:gd name="connsiteY0" fmla="*/ 7620 h 4112299"/>
              <a:gd name="connsiteX1" fmla="*/ 3594139 w 3601759"/>
              <a:gd name="connsiteY1" fmla="*/ 0 h 4112299"/>
              <a:gd name="connsiteX2" fmla="*/ 3601759 w 3601759"/>
              <a:gd name="connsiteY2" fmla="*/ 2237779 h 4112299"/>
              <a:gd name="connsiteX3" fmla="*/ 0 w 3601759"/>
              <a:gd name="connsiteY3" fmla="*/ 4112299 h 4112299"/>
              <a:gd name="connsiteX4" fmla="*/ 0 w 3601759"/>
              <a:gd name="connsiteY4" fmla="*/ 7620 h 411229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0 w 3609379"/>
              <a:gd name="connsiteY3" fmla="*/ 2214919 h 2237779"/>
              <a:gd name="connsiteX4" fmla="*/ 7620 w 3609379"/>
              <a:gd name="connsiteY4" fmla="*/ 7620 h 223777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1758098 w 3609379"/>
              <a:gd name="connsiteY3" fmla="*/ 2230710 h 2237779"/>
              <a:gd name="connsiteX4" fmla="*/ 0 w 3609379"/>
              <a:gd name="connsiteY4" fmla="*/ 2214919 h 2237779"/>
              <a:gd name="connsiteX5" fmla="*/ 7620 w 3609379"/>
              <a:gd name="connsiteY5" fmla="*/ 7620 h 2237779"/>
              <a:gd name="connsiteX0" fmla="*/ 7620 w 3609379"/>
              <a:gd name="connsiteY0" fmla="*/ 7620 h 3213690"/>
              <a:gd name="connsiteX1" fmla="*/ 3601759 w 3609379"/>
              <a:gd name="connsiteY1" fmla="*/ 0 h 3213690"/>
              <a:gd name="connsiteX2" fmla="*/ 3609379 w 3609379"/>
              <a:gd name="connsiteY2" fmla="*/ 2237779 h 3213690"/>
              <a:gd name="connsiteX3" fmla="*/ 1803818 w 3609379"/>
              <a:gd name="connsiteY3" fmla="*/ 3213690 h 3213690"/>
              <a:gd name="connsiteX4" fmla="*/ 0 w 3609379"/>
              <a:gd name="connsiteY4" fmla="*/ 2214919 h 3213690"/>
              <a:gd name="connsiteX5" fmla="*/ 7620 w 3609379"/>
              <a:gd name="connsiteY5" fmla="*/ 7620 h 3213690"/>
              <a:gd name="connsiteX0" fmla="*/ 7620 w 3609379"/>
              <a:gd name="connsiteY0" fmla="*/ 9571 h 3215641"/>
              <a:gd name="connsiteX1" fmla="*/ 1834298 w 3609379"/>
              <a:gd name="connsiteY1" fmla="*/ 0 h 3215641"/>
              <a:gd name="connsiteX2" fmla="*/ 3601759 w 3609379"/>
              <a:gd name="connsiteY2" fmla="*/ 1951 h 3215641"/>
              <a:gd name="connsiteX3" fmla="*/ 3609379 w 3609379"/>
              <a:gd name="connsiteY3" fmla="*/ 2239730 h 3215641"/>
              <a:gd name="connsiteX4" fmla="*/ 1803818 w 3609379"/>
              <a:gd name="connsiteY4" fmla="*/ 3215641 h 3215641"/>
              <a:gd name="connsiteX5" fmla="*/ 0 w 3609379"/>
              <a:gd name="connsiteY5" fmla="*/ 2216870 h 3215641"/>
              <a:gd name="connsiteX6" fmla="*/ 7620 w 3609379"/>
              <a:gd name="connsiteY6" fmla="*/ 9571 h 3215641"/>
              <a:gd name="connsiteX0" fmla="*/ 7620 w 3609379"/>
              <a:gd name="connsiteY0" fmla="*/ 992551 h 4198621"/>
              <a:gd name="connsiteX1" fmla="*/ 1803818 w 3609379"/>
              <a:gd name="connsiteY1" fmla="*/ 0 h 4198621"/>
              <a:gd name="connsiteX2" fmla="*/ 3601759 w 3609379"/>
              <a:gd name="connsiteY2" fmla="*/ 984931 h 4198621"/>
              <a:gd name="connsiteX3" fmla="*/ 3609379 w 3609379"/>
              <a:gd name="connsiteY3" fmla="*/ 3222710 h 4198621"/>
              <a:gd name="connsiteX4" fmla="*/ 1803818 w 3609379"/>
              <a:gd name="connsiteY4" fmla="*/ 4198621 h 4198621"/>
              <a:gd name="connsiteX5" fmla="*/ 0 w 3609379"/>
              <a:gd name="connsiteY5" fmla="*/ 3199850 h 4198621"/>
              <a:gd name="connsiteX6" fmla="*/ 7620 w 3609379"/>
              <a:gd name="connsiteY6" fmla="*/ 992551 h 41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379" h="4198621">
                <a:moveTo>
                  <a:pt x="7620" y="992551"/>
                </a:moveTo>
                <a:lnTo>
                  <a:pt x="1803818" y="0"/>
                </a:lnTo>
                <a:lnTo>
                  <a:pt x="3601759" y="984931"/>
                </a:lnTo>
                <a:lnTo>
                  <a:pt x="3609379" y="3222710"/>
                </a:lnTo>
                <a:lnTo>
                  <a:pt x="1803818" y="4198621"/>
                </a:lnTo>
                <a:lnTo>
                  <a:pt x="0" y="3199850"/>
                </a:lnTo>
                <a:lnTo>
                  <a:pt x="7620" y="992551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331804" y="1448780"/>
            <a:ext cx="1804690" cy="2099311"/>
          </a:xfrm>
          <a:custGeom>
            <a:avLst/>
            <a:gdLst>
              <a:gd name="connsiteX0" fmla="*/ 0 w 4104679"/>
              <a:gd name="connsiteY0" fmla="*/ 0 h 4104679"/>
              <a:gd name="connsiteX1" fmla="*/ 4104679 w 4104679"/>
              <a:gd name="connsiteY1" fmla="*/ 0 h 4104679"/>
              <a:gd name="connsiteX2" fmla="*/ 4104679 w 4104679"/>
              <a:gd name="connsiteY2" fmla="*/ 4104679 h 4104679"/>
              <a:gd name="connsiteX3" fmla="*/ 0 w 4104679"/>
              <a:gd name="connsiteY3" fmla="*/ 4104679 h 4104679"/>
              <a:gd name="connsiteX4" fmla="*/ 0 w 4104679"/>
              <a:gd name="connsiteY4" fmla="*/ 0 h 4104679"/>
              <a:gd name="connsiteX0" fmla="*/ 0 w 4104679"/>
              <a:gd name="connsiteY0" fmla="*/ 7620 h 4112299"/>
              <a:gd name="connsiteX1" fmla="*/ 3594139 w 4104679"/>
              <a:gd name="connsiteY1" fmla="*/ 0 h 4112299"/>
              <a:gd name="connsiteX2" fmla="*/ 4104679 w 4104679"/>
              <a:gd name="connsiteY2" fmla="*/ 4112299 h 4112299"/>
              <a:gd name="connsiteX3" fmla="*/ 0 w 4104679"/>
              <a:gd name="connsiteY3" fmla="*/ 4112299 h 4112299"/>
              <a:gd name="connsiteX4" fmla="*/ 0 w 4104679"/>
              <a:gd name="connsiteY4" fmla="*/ 7620 h 4112299"/>
              <a:gd name="connsiteX0" fmla="*/ 0 w 3601759"/>
              <a:gd name="connsiteY0" fmla="*/ 7620 h 4112299"/>
              <a:gd name="connsiteX1" fmla="*/ 3594139 w 3601759"/>
              <a:gd name="connsiteY1" fmla="*/ 0 h 4112299"/>
              <a:gd name="connsiteX2" fmla="*/ 3601759 w 3601759"/>
              <a:gd name="connsiteY2" fmla="*/ 2237779 h 4112299"/>
              <a:gd name="connsiteX3" fmla="*/ 0 w 3601759"/>
              <a:gd name="connsiteY3" fmla="*/ 4112299 h 4112299"/>
              <a:gd name="connsiteX4" fmla="*/ 0 w 3601759"/>
              <a:gd name="connsiteY4" fmla="*/ 7620 h 411229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0 w 3609379"/>
              <a:gd name="connsiteY3" fmla="*/ 2214919 h 2237779"/>
              <a:gd name="connsiteX4" fmla="*/ 7620 w 3609379"/>
              <a:gd name="connsiteY4" fmla="*/ 7620 h 223777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1758098 w 3609379"/>
              <a:gd name="connsiteY3" fmla="*/ 2230710 h 2237779"/>
              <a:gd name="connsiteX4" fmla="*/ 0 w 3609379"/>
              <a:gd name="connsiteY4" fmla="*/ 2214919 h 2237779"/>
              <a:gd name="connsiteX5" fmla="*/ 7620 w 3609379"/>
              <a:gd name="connsiteY5" fmla="*/ 7620 h 2237779"/>
              <a:gd name="connsiteX0" fmla="*/ 7620 w 3609379"/>
              <a:gd name="connsiteY0" fmla="*/ 7620 h 3213690"/>
              <a:gd name="connsiteX1" fmla="*/ 3601759 w 3609379"/>
              <a:gd name="connsiteY1" fmla="*/ 0 h 3213690"/>
              <a:gd name="connsiteX2" fmla="*/ 3609379 w 3609379"/>
              <a:gd name="connsiteY2" fmla="*/ 2237779 h 3213690"/>
              <a:gd name="connsiteX3" fmla="*/ 1803818 w 3609379"/>
              <a:gd name="connsiteY3" fmla="*/ 3213690 h 3213690"/>
              <a:gd name="connsiteX4" fmla="*/ 0 w 3609379"/>
              <a:gd name="connsiteY4" fmla="*/ 2214919 h 3213690"/>
              <a:gd name="connsiteX5" fmla="*/ 7620 w 3609379"/>
              <a:gd name="connsiteY5" fmla="*/ 7620 h 3213690"/>
              <a:gd name="connsiteX0" fmla="*/ 7620 w 3609379"/>
              <a:gd name="connsiteY0" fmla="*/ 9571 h 3215641"/>
              <a:gd name="connsiteX1" fmla="*/ 1834298 w 3609379"/>
              <a:gd name="connsiteY1" fmla="*/ 0 h 3215641"/>
              <a:gd name="connsiteX2" fmla="*/ 3601759 w 3609379"/>
              <a:gd name="connsiteY2" fmla="*/ 1951 h 3215641"/>
              <a:gd name="connsiteX3" fmla="*/ 3609379 w 3609379"/>
              <a:gd name="connsiteY3" fmla="*/ 2239730 h 3215641"/>
              <a:gd name="connsiteX4" fmla="*/ 1803818 w 3609379"/>
              <a:gd name="connsiteY4" fmla="*/ 3215641 h 3215641"/>
              <a:gd name="connsiteX5" fmla="*/ 0 w 3609379"/>
              <a:gd name="connsiteY5" fmla="*/ 2216870 h 3215641"/>
              <a:gd name="connsiteX6" fmla="*/ 7620 w 3609379"/>
              <a:gd name="connsiteY6" fmla="*/ 9571 h 3215641"/>
              <a:gd name="connsiteX0" fmla="*/ 7620 w 3609379"/>
              <a:gd name="connsiteY0" fmla="*/ 992551 h 4198621"/>
              <a:gd name="connsiteX1" fmla="*/ 1803818 w 3609379"/>
              <a:gd name="connsiteY1" fmla="*/ 0 h 4198621"/>
              <a:gd name="connsiteX2" fmla="*/ 3601759 w 3609379"/>
              <a:gd name="connsiteY2" fmla="*/ 984931 h 4198621"/>
              <a:gd name="connsiteX3" fmla="*/ 3609379 w 3609379"/>
              <a:gd name="connsiteY3" fmla="*/ 3222710 h 4198621"/>
              <a:gd name="connsiteX4" fmla="*/ 1803818 w 3609379"/>
              <a:gd name="connsiteY4" fmla="*/ 4198621 h 4198621"/>
              <a:gd name="connsiteX5" fmla="*/ 0 w 3609379"/>
              <a:gd name="connsiteY5" fmla="*/ 3199850 h 4198621"/>
              <a:gd name="connsiteX6" fmla="*/ 7620 w 3609379"/>
              <a:gd name="connsiteY6" fmla="*/ 992551 h 41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379" h="4198621">
                <a:moveTo>
                  <a:pt x="7620" y="992551"/>
                </a:moveTo>
                <a:lnTo>
                  <a:pt x="1803818" y="0"/>
                </a:lnTo>
                <a:lnTo>
                  <a:pt x="3601759" y="984931"/>
                </a:lnTo>
                <a:lnTo>
                  <a:pt x="3609379" y="3222710"/>
                </a:lnTo>
                <a:lnTo>
                  <a:pt x="1803818" y="4198621"/>
                </a:lnTo>
                <a:lnTo>
                  <a:pt x="0" y="3199850"/>
                </a:lnTo>
                <a:lnTo>
                  <a:pt x="7620" y="992551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204012" y="1448780"/>
            <a:ext cx="1804690" cy="2099311"/>
          </a:xfrm>
          <a:custGeom>
            <a:avLst/>
            <a:gdLst>
              <a:gd name="connsiteX0" fmla="*/ 0 w 4104679"/>
              <a:gd name="connsiteY0" fmla="*/ 0 h 4104679"/>
              <a:gd name="connsiteX1" fmla="*/ 4104679 w 4104679"/>
              <a:gd name="connsiteY1" fmla="*/ 0 h 4104679"/>
              <a:gd name="connsiteX2" fmla="*/ 4104679 w 4104679"/>
              <a:gd name="connsiteY2" fmla="*/ 4104679 h 4104679"/>
              <a:gd name="connsiteX3" fmla="*/ 0 w 4104679"/>
              <a:gd name="connsiteY3" fmla="*/ 4104679 h 4104679"/>
              <a:gd name="connsiteX4" fmla="*/ 0 w 4104679"/>
              <a:gd name="connsiteY4" fmla="*/ 0 h 4104679"/>
              <a:gd name="connsiteX0" fmla="*/ 0 w 4104679"/>
              <a:gd name="connsiteY0" fmla="*/ 7620 h 4112299"/>
              <a:gd name="connsiteX1" fmla="*/ 3594139 w 4104679"/>
              <a:gd name="connsiteY1" fmla="*/ 0 h 4112299"/>
              <a:gd name="connsiteX2" fmla="*/ 4104679 w 4104679"/>
              <a:gd name="connsiteY2" fmla="*/ 4112299 h 4112299"/>
              <a:gd name="connsiteX3" fmla="*/ 0 w 4104679"/>
              <a:gd name="connsiteY3" fmla="*/ 4112299 h 4112299"/>
              <a:gd name="connsiteX4" fmla="*/ 0 w 4104679"/>
              <a:gd name="connsiteY4" fmla="*/ 7620 h 4112299"/>
              <a:gd name="connsiteX0" fmla="*/ 0 w 3601759"/>
              <a:gd name="connsiteY0" fmla="*/ 7620 h 4112299"/>
              <a:gd name="connsiteX1" fmla="*/ 3594139 w 3601759"/>
              <a:gd name="connsiteY1" fmla="*/ 0 h 4112299"/>
              <a:gd name="connsiteX2" fmla="*/ 3601759 w 3601759"/>
              <a:gd name="connsiteY2" fmla="*/ 2237779 h 4112299"/>
              <a:gd name="connsiteX3" fmla="*/ 0 w 3601759"/>
              <a:gd name="connsiteY3" fmla="*/ 4112299 h 4112299"/>
              <a:gd name="connsiteX4" fmla="*/ 0 w 3601759"/>
              <a:gd name="connsiteY4" fmla="*/ 7620 h 411229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0 w 3609379"/>
              <a:gd name="connsiteY3" fmla="*/ 2214919 h 2237779"/>
              <a:gd name="connsiteX4" fmla="*/ 7620 w 3609379"/>
              <a:gd name="connsiteY4" fmla="*/ 7620 h 223777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1758098 w 3609379"/>
              <a:gd name="connsiteY3" fmla="*/ 2230710 h 2237779"/>
              <a:gd name="connsiteX4" fmla="*/ 0 w 3609379"/>
              <a:gd name="connsiteY4" fmla="*/ 2214919 h 2237779"/>
              <a:gd name="connsiteX5" fmla="*/ 7620 w 3609379"/>
              <a:gd name="connsiteY5" fmla="*/ 7620 h 2237779"/>
              <a:gd name="connsiteX0" fmla="*/ 7620 w 3609379"/>
              <a:gd name="connsiteY0" fmla="*/ 7620 h 3213690"/>
              <a:gd name="connsiteX1" fmla="*/ 3601759 w 3609379"/>
              <a:gd name="connsiteY1" fmla="*/ 0 h 3213690"/>
              <a:gd name="connsiteX2" fmla="*/ 3609379 w 3609379"/>
              <a:gd name="connsiteY2" fmla="*/ 2237779 h 3213690"/>
              <a:gd name="connsiteX3" fmla="*/ 1803818 w 3609379"/>
              <a:gd name="connsiteY3" fmla="*/ 3213690 h 3213690"/>
              <a:gd name="connsiteX4" fmla="*/ 0 w 3609379"/>
              <a:gd name="connsiteY4" fmla="*/ 2214919 h 3213690"/>
              <a:gd name="connsiteX5" fmla="*/ 7620 w 3609379"/>
              <a:gd name="connsiteY5" fmla="*/ 7620 h 3213690"/>
              <a:gd name="connsiteX0" fmla="*/ 7620 w 3609379"/>
              <a:gd name="connsiteY0" fmla="*/ 9571 h 3215641"/>
              <a:gd name="connsiteX1" fmla="*/ 1834298 w 3609379"/>
              <a:gd name="connsiteY1" fmla="*/ 0 h 3215641"/>
              <a:gd name="connsiteX2" fmla="*/ 3601759 w 3609379"/>
              <a:gd name="connsiteY2" fmla="*/ 1951 h 3215641"/>
              <a:gd name="connsiteX3" fmla="*/ 3609379 w 3609379"/>
              <a:gd name="connsiteY3" fmla="*/ 2239730 h 3215641"/>
              <a:gd name="connsiteX4" fmla="*/ 1803818 w 3609379"/>
              <a:gd name="connsiteY4" fmla="*/ 3215641 h 3215641"/>
              <a:gd name="connsiteX5" fmla="*/ 0 w 3609379"/>
              <a:gd name="connsiteY5" fmla="*/ 2216870 h 3215641"/>
              <a:gd name="connsiteX6" fmla="*/ 7620 w 3609379"/>
              <a:gd name="connsiteY6" fmla="*/ 9571 h 3215641"/>
              <a:gd name="connsiteX0" fmla="*/ 7620 w 3609379"/>
              <a:gd name="connsiteY0" fmla="*/ 992551 h 4198621"/>
              <a:gd name="connsiteX1" fmla="*/ 1803818 w 3609379"/>
              <a:gd name="connsiteY1" fmla="*/ 0 h 4198621"/>
              <a:gd name="connsiteX2" fmla="*/ 3601759 w 3609379"/>
              <a:gd name="connsiteY2" fmla="*/ 984931 h 4198621"/>
              <a:gd name="connsiteX3" fmla="*/ 3609379 w 3609379"/>
              <a:gd name="connsiteY3" fmla="*/ 3222710 h 4198621"/>
              <a:gd name="connsiteX4" fmla="*/ 1803818 w 3609379"/>
              <a:gd name="connsiteY4" fmla="*/ 4198621 h 4198621"/>
              <a:gd name="connsiteX5" fmla="*/ 0 w 3609379"/>
              <a:gd name="connsiteY5" fmla="*/ 3199850 h 4198621"/>
              <a:gd name="connsiteX6" fmla="*/ 7620 w 3609379"/>
              <a:gd name="connsiteY6" fmla="*/ 992551 h 41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379" h="4198621">
                <a:moveTo>
                  <a:pt x="7620" y="992551"/>
                </a:moveTo>
                <a:lnTo>
                  <a:pt x="1803818" y="0"/>
                </a:lnTo>
                <a:lnTo>
                  <a:pt x="3601759" y="984931"/>
                </a:lnTo>
                <a:lnTo>
                  <a:pt x="3609379" y="3222710"/>
                </a:lnTo>
                <a:lnTo>
                  <a:pt x="1803818" y="4198621"/>
                </a:lnTo>
                <a:lnTo>
                  <a:pt x="0" y="3199850"/>
                </a:lnTo>
                <a:lnTo>
                  <a:pt x="7620" y="992551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76220" y="1448780"/>
            <a:ext cx="1804690" cy="2099311"/>
          </a:xfrm>
          <a:custGeom>
            <a:avLst/>
            <a:gdLst>
              <a:gd name="connsiteX0" fmla="*/ 0 w 4104679"/>
              <a:gd name="connsiteY0" fmla="*/ 0 h 4104679"/>
              <a:gd name="connsiteX1" fmla="*/ 4104679 w 4104679"/>
              <a:gd name="connsiteY1" fmla="*/ 0 h 4104679"/>
              <a:gd name="connsiteX2" fmla="*/ 4104679 w 4104679"/>
              <a:gd name="connsiteY2" fmla="*/ 4104679 h 4104679"/>
              <a:gd name="connsiteX3" fmla="*/ 0 w 4104679"/>
              <a:gd name="connsiteY3" fmla="*/ 4104679 h 4104679"/>
              <a:gd name="connsiteX4" fmla="*/ 0 w 4104679"/>
              <a:gd name="connsiteY4" fmla="*/ 0 h 4104679"/>
              <a:gd name="connsiteX0" fmla="*/ 0 w 4104679"/>
              <a:gd name="connsiteY0" fmla="*/ 7620 h 4112299"/>
              <a:gd name="connsiteX1" fmla="*/ 3594139 w 4104679"/>
              <a:gd name="connsiteY1" fmla="*/ 0 h 4112299"/>
              <a:gd name="connsiteX2" fmla="*/ 4104679 w 4104679"/>
              <a:gd name="connsiteY2" fmla="*/ 4112299 h 4112299"/>
              <a:gd name="connsiteX3" fmla="*/ 0 w 4104679"/>
              <a:gd name="connsiteY3" fmla="*/ 4112299 h 4112299"/>
              <a:gd name="connsiteX4" fmla="*/ 0 w 4104679"/>
              <a:gd name="connsiteY4" fmla="*/ 7620 h 4112299"/>
              <a:gd name="connsiteX0" fmla="*/ 0 w 3601759"/>
              <a:gd name="connsiteY0" fmla="*/ 7620 h 4112299"/>
              <a:gd name="connsiteX1" fmla="*/ 3594139 w 3601759"/>
              <a:gd name="connsiteY1" fmla="*/ 0 h 4112299"/>
              <a:gd name="connsiteX2" fmla="*/ 3601759 w 3601759"/>
              <a:gd name="connsiteY2" fmla="*/ 2237779 h 4112299"/>
              <a:gd name="connsiteX3" fmla="*/ 0 w 3601759"/>
              <a:gd name="connsiteY3" fmla="*/ 4112299 h 4112299"/>
              <a:gd name="connsiteX4" fmla="*/ 0 w 3601759"/>
              <a:gd name="connsiteY4" fmla="*/ 7620 h 411229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0 w 3609379"/>
              <a:gd name="connsiteY3" fmla="*/ 2214919 h 2237779"/>
              <a:gd name="connsiteX4" fmla="*/ 7620 w 3609379"/>
              <a:gd name="connsiteY4" fmla="*/ 7620 h 223777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1758098 w 3609379"/>
              <a:gd name="connsiteY3" fmla="*/ 2230710 h 2237779"/>
              <a:gd name="connsiteX4" fmla="*/ 0 w 3609379"/>
              <a:gd name="connsiteY4" fmla="*/ 2214919 h 2237779"/>
              <a:gd name="connsiteX5" fmla="*/ 7620 w 3609379"/>
              <a:gd name="connsiteY5" fmla="*/ 7620 h 2237779"/>
              <a:gd name="connsiteX0" fmla="*/ 7620 w 3609379"/>
              <a:gd name="connsiteY0" fmla="*/ 7620 h 3213690"/>
              <a:gd name="connsiteX1" fmla="*/ 3601759 w 3609379"/>
              <a:gd name="connsiteY1" fmla="*/ 0 h 3213690"/>
              <a:gd name="connsiteX2" fmla="*/ 3609379 w 3609379"/>
              <a:gd name="connsiteY2" fmla="*/ 2237779 h 3213690"/>
              <a:gd name="connsiteX3" fmla="*/ 1803818 w 3609379"/>
              <a:gd name="connsiteY3" fmla="*/ 3213690 h 3213690"/>
              <a:gd name="connsiteX4" fmla="*/ 0 w 3609379"/>
              <a:gd name="connsiteY4" fmla="*/ 2214919 h 3213690"/>
              <a:gd name="connsiteX5" fmla="*/ 7620 w 3609379"/>
              <a:gd name="connsiteY5" fmla="*/ 7620 h 3213690"/>
              <a:gd name="connsiteX0" fmla="*/ 7620 w 3609379"/>
              <a:gd name="connsiteY0" fmla="*/ 9571 h 3215641"/>
              <a:gd name="connsiteX1" fmla="*/ 1834298 w 3609379"/>
              <a:gd name="connsiteY1" fmla="*/ 0 h 3215641"/>
              <a:gd name="connsiteX2" fmla="*/ 3601759 w 3609379"/>
              <a:gd name="connsiteY2" fmla="*/ 1951 h 3215641"/>
              <a:gd name="connsiteX3" fmla="*/ 3609379 w 3609379"/>
              <a:gd name="connsiteY3" fmla="*/ 2239730 h 3215641"/>
              <a:gd name="connsiteX4" fmla="*/ 1803818 w 3609379"/>
              <a:gd name="connsiteY4" fmla="*/ 3215641 h 3215641"/>
              <a:gd name="connsiteX5" fmla="*/ 0 w 3609379"/>
              <a:gd name="connsiteY5" fmla="*/ 2216870 h 3215641"/>
              <a:gd name="connsiteX6" fmla="*/ 7620 w 3609379"/>
              <a:gd name="connsiteY6" fmla="*/ 9571 h 3215641"/>
              <a:gd name="connsiteX0" fmla="*/ 7620 w 3609379"/>
              <a:gd name="connsiteY0" fmla="*/ 992551 h 4198621"/>
              <a:gd name="connsiteX1" fmla="*/ 1803818 w 3609379"/>
              <a:gd name="connsiteY1" fmla="*/ 0 h 4198621"/>
              <a:gd name="connsiteX2" fmla="*/ 3601759 w 3609379"/>
              <a:gd name="connsiteY2" fmla="*/ 984931 h 4198621"/>
              <a:gd name="connsiteX3" fmla="*/ 3609379 w 3609379"/>
              <a:gd name="connsiteY3" fmla="*/ 3222710 h 4198621"/>
              <a:gd name="connsiteX4" fmla="*/ 1803818 w 3609379"/>
              <a:gd name="connsiteY4" fmla="*/ 4198621 h 4198621"/>
              <a:gd name="connsiteX5" fmla="*/ 0 w 3609379"/>
              <a:gd name="connsiteY5" fmla="*/ 3199850 h 4198621"/>
              <a:gd name="connsiteX6" fmla="*/ 7620 w 3609379"/>
              <a:gd name="connsiteY6" fmla="*/ 992551 h 41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379" h="4198621">
                <a:moveTo>
                  <a:pt x="7620" y="992551"/>
                </a:moveTo>
                <a:lnTo>
                  <a:pt x="1803818" y="0"/>
                </a:lnTo>
                <a:lnTo>
                  <a:pt x="3601759" y="984931"/>
                </a:lnTo>
                <a:lnTo>
                  <a:pt x="3609379" y="3222710"/>
                </a:lnTo>
                <a:lnTo>
                  <a:pt x="1803818" y="4198621"/>
                </a:lnTo>
                <a:lnTo>
                  <a:pt x="0" y="3199850"/>
                </a:lnTo>
                <a:lnTo>
                  <a:pt x="7620" y="992551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2459596" y="3659312"/>
            <a:ext cx="1804690" cy="2099311"/>
          </a:xfrm>
          <a:custGeom>
            <a:avLst/>
            <a:gdLst>
              <a:gd name="connsiteX0" fmla="*/ 0 w 4104679"/>
              <a:gd name="connsiteY0" fmla="*/ 0 h 4104679"/>
              <a:gd name="connsiteX1" fmla="*/ 4104679 w 4104679"/>
              <a:gd name="connsiteY1" fmla="*/ 0 h 4104679"/>
              <a:gd name="connsiteX2" fmla="*/ 4104679 w 4104679"/>
              <a:gd name="connsiteY2" fmla="*/ 4104679 h 4104679"/>
              <a:gd name="connsiteX3" fmla="*/ 0 w 4104679"/>
              <a:gd name="connsiteY3" fmla="*/ 4104679 h 4104679"/>
              <a:gd name="connsiteX4" fmla="*/ 0 w 4104679"/>
              <a:gd name="connsiteY4" fmla="*/ 0 h 4104679"/>
              <a:gd name="connsiteX0" fmla="*/ 0 w 4104679"/>
              <a:gd name="connsiteY0" fmla="*/ 7620 h 4112299"/>
              <a:gd name="connsiteX1" fmla="*/ 3594139 w 4104679"/>
              <a:gd name="connsiteY1" fmla="*/ 0 h 4112299"/>
              <a:gd name="connsiteX2" fmla="*/ 4104679 w 4104679"/>
              <a:gd name="connsiteY2" fmla="*/ 4112299 h 4112299"/>
              <a:gd name="connsiteX3" fmla="*/ 0 w 4104679"/>
              <a:gd name="connsiteY3" fmla="*/ 4112299 h 4112299"/>
              <a:gd name="connsiteX4" fmla="*/ 0 w 4104679"/>
              <a:gd name="connsiteY4" fmla="*/ 7620 h 4112299"/>
              <a:gd name="connsiteX0" fmla="*/ 0 w 3601759"/>
              <a:gd name="connsiteY0" fmla="*/ 7620 h 4112299"/>
              <a:gd name="connsiteX1" fmla="*/ 3594139 w 3601759"/>
              <a:gd name="connsiteY1" fmla="*/ 0 h 4112299"/>
              <a:gd name="connsiteX2" fmla="*/ 3601759 w 3601759"/>
              <a:gd name="connsiteY2" fmla="*/ 2237779 h 4112299"/>
              <a:gd name="connsiteX3" fmla="*/ 0 w 3601759"/>
              <a:gd name="connsiteY3" fmla="*/ 4112299 h 4112299"/>
              <a:gd name="connsiteX4" fmla="*/ 0 w 3601759"/>
              <a:gd name="connsiteY4" fmla="*/ 7620 h 411229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0 w 3609379"/>
              <a:gd name="connsiteY3" fmla="*/ 2214919 h 2237779"/>
              <a:gd name="connsiteX4" fmla="*/ 7620 w 3609379"/>
              <a:gd name="connsiteY4" fmla="*/ 7620 h 223777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1758098 w 3609379"/>
              <a:gd name="connsiteY3" fmla="*/ 2230710 h 2237779"/>
              <a:gd name="connsiteX4" fmla="*/ 0 w 3609379"/>
              <a:gd name="connsiteY4" fmla="*/ 2214919 h 2237779"/>
              <a:gd name="connsiteX5" fmla="*/ 7620 w 3609379"/>
              <a:gd name="connsiteY5" fmla="*/ 7620 h 2237779"/>
              <a:gd name="connsiteX0" fmla="*/ 7620 w 3609379"/>
              <a:gd name="connsiteY0" fmla="*/ 7620 h 3213690"/>
              <a:gd name="connsiteX1" fmla="*/ 3601759 w 3609379"/>
              <a:gd name="connsiteY1" fmla="*/ 0 h 3213690"/>
              <a:gd name="connsiteX2" fmla="*/ 3609379 w 3609379"/>
              <a:gd name="connsiteY2" fmla="*/ 2237779 h 3213690"/>
              <a:gd name="connsiteX3" fmla="*/ 1803818 w 3609379"/>
              <a:gd name="connsiteY3" fmla="*/ 3213690 h 3213690"/>
              <a:gd name="connsiteX4" fmla="*/ 0 w 3609379"/>
              <a:gd name="connsiteY4" fmla="*/ 2214919 h 3213690"/>
              <a:gd name="connsiteX5" fmla="*/ 7620 w 3609379"/>
              <a:gd name="connsiteY5" fmla="*/ 7620 h 3213690"/>
              <a:gd name="connsiteX0" fmla="*/ 7620 w 3609379"/>
              <a:gd name="connsiteY0" fmla="*/ 9571 h 3215641"/>
              <a:gd name="connsiteX1" fmla="*/ 1834298 w 3609379"/>
              <a:gd name="connsiteY1" fmla="*/ 0 h 3215641"/>
              <a:gd name="connsiteX2" fmla="*/ 3601759 w 3609379"/>
              <a:gd name="connsiteY2" fmla="*/ 1951 h 3215641"/>
              <a:gd name="connsiteX3" fmla="*/ 3609379 w 3609379"/>
              <a:gd name="connsiteY3" fmla="*/ 2239730 h 3215641"/>
              <a:gd name="connsiteX4" fmla="*/ 1803818 w 3609379"/>
              <a:gd name="connsiteY4" fmla="*/ 3215641 h 3215641"/>
              <a:gd name="connsiteX5" fmla="*/ 0 w 3609379"/>
              <a:gd name="connsiteY5" fmla="*/ 2216870 h 3215641"/>
              <a:gd name="connsiteX6" fmla="*/ 7620 w 3609379"/>
              <a:gd name="connsiteY6" fmla="*/ 9571 h 3215641"/>
              <a:gd name="connsiteX0" fmla="*/ 7620 w 3609379"/>
              <a:gd name="connsiteY0" fmla="*/ 992551 h 4198621"/>
              <a:gd name="connsiteX1" fmla="*/ 1803818 w 3609379"/>
              <a:gd name="connsiteY1" fmla="*/ 0 h 4198621"/>
              <a:gd name="connsiteX2" fmla="*/ 3601759 w 3609379"/>
              <a:gd name="connsiteY2" fmla="*/ 984931 h 4198621"/>
              <a:gd name="connsiteX3" fmla="*/ 3609379 w 3609379"/>
              <a:gd name="connsiteY3" fmla="*/ 3222710 h 4198621"/>
              <a:gd name="connsiteX4" fmla="*/ 1803818 w 3609379"/>
              <a:gd name="connsiteY4" fmla="*/ 4198621 h 4198621"/>
              <a:gd name="connsiteX5" fmla="*/ 0 w 3609379"/>
              <a:gd name="connsiteY5" fmla="*/ 3199850 h 4198621"/>
              <a:gd name="connsiteX6" fmla="*/ 7620 w 3609379"/>
              <a:gd name="connsiteY6" fmla="*/ 992551 h 41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379" h="4198621">
                <a:moveTo>
                  <a:pt x="7620" y="992551"/>
                </a:moveTo>
                <a:lnTo>
                  <a:pt x="1803818" y="0"/>
                </a:lnTo>
                <a:lnTo>
                  <a:pt x="3601759" y="984931"/>
                </a:lnTo>
                <a:lnTo>
                  <a:pt x="3609379" y="3222710"/>
                </a:lnTo>
                <a:lnTo>
                  <a:pt x="1803818" y="4198621"/>
                </a:lnTo>
                <a:lnTo>
                  <a:pt x="0" y="3199850"/>
                </a:lnTo>
                <a:lnTo>
                  <a:pt x="7620" y="992551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331804" y="3681028"/>
            <a:ext cx="1804690" cy="2099311"/>
          </a:xfrm>
          <a:custGeom>
            <a:avLst/>
            <a:gdLst>
              <a:gd name="connsiteX0" fmla="*/ 0 w 4104679"/>
              <a:gd name="connsiteY0" fmla="*/ 0 h 4104679"/>
              <a:gd name="connsiteX1" fmla="*/ 4104679 w 4104679"/>
              <a:gd name="connsiteY1" fmla="*/ 0 h 4104679"/>
              <a:gd name="connsiteX2" fmla="*/ 4104679 w 4104679"/>
              <a:gd name="connsiteY2" fmla="*/ 4104679 h 4104679"/>
              <a:gd name="connsiteX3" fmla="*/ 0 w 4104679"/>
              <a:gd name="connsiteY3" fmla="*/ 4104679 h 4104679"/>
              <a:gd name="connsiteX4" fmla="*/ 0 w 4104679"/>
              <a:gd name="connsiteY4" fmla="*/ 0 h 4104679"/>
              <a:gd name="connsiteX0" fmla="*/ 0 w 4104679"/>
              <a:gd name="connsiteY0" fmla="*/ 7620 h 4112299"/>
              <a:gd name="connsiteX1" fmla="*/ 3594139 w 4104679"/>
              <a:gd name="connsiteY1" fmla="*/ 0 h 4112299"/>
              <a:gd name="connsiteX2" fmla="*/ 4104679 w 4104679"/>
              <a:gd name="connsiteY2" fmla="*/ 4112299 h 4112299"/>
              <a:gd name="connsiteX3" fmla="*/ 0 w 4104679"/>
              <a:gd name="connsiteY3" fmla="*/ 4112299 h 4112299"/>
              <a:gd name="connsiteX4" fmla="*/ 0 w 4104679"/>
              <a:gd name="connsiteY4" fmla="*/ 7620 h 4112299"/>
              <a:gd name="connsiteX0" fmla="*/ 0 w 3601759"/>
              <a:gd name="connsiteY0" fmla="*/ 7620 h 4112299"/>
              <a:gd name="connsiteX1" fmla="*/ 3594139 w 3601759"/>
              <a:gd name="connsiteY1" fmla="*/ 0 h 4112299"/>
              <a:gd name="connsiteX2" fmla="*/ 3601759 w 3601759"/>
              <a:gd name="connsiteY2" fmla="*/ 2237779 h 4112299"/>
              <a:gd name="connsiteX3" fmla="*/ 0 w 3601759"/>
              <a:gd name="connsiteY3" fmla="*/ 4112299 h 4112299"/>
              <a:gd name="connsiteX4" fmla="*/ 0 w 3601759"/>
              <a:gd name="connsiteY4" fmla="*/ 7620 h 411229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0 w 3609379"/>
              <a:gd name="connsiteY3" fmla="*/ 2214919 h 2237779"/>
              <a:gd name="connsiteX4" fmla="*/ 7620 w 3609379"/>
              <a:gd name="connsiteY4" fmla="*/ 7620 h 223777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1758098 w 3609379"/>
              <a:gd name="connsiteY3" fmla="*/ 2230710 h 2237779"/>
              <a:gd name="connsiteX4" fmla="*/ 0 w 3609379"/>
              <a:gd name="connsiteY4" fmla="*/ 2214919 h 2237779"/>
              <a:gd name="connsiteX5" fmla="*/ 7620 w 3609379"/>
              <a:gd name="connsiteY5" fmla="*/ 7620 h 2237779"/>
              <a:gd name="connsiteX0" fmla="*/ 7620 w 3609379"/>
              <a:gd name="connsiteY0" fmla="*/ 7620 h 3213690"/>
              <a:gd name="connsiteX1" fmla="*/ 3601759 w 3609379"/>
              <a:gd name="connsiteY1" fmla="*/ 0 h 3213690"/>
              <a:gd name="connsiteX2" fmla="*/ 3609379 w 3609379"/>
              <a:gd name="connsiteY2" fmla="*/ 2237779 h 3213690"/>
              <a:gd name="connsiteX3" fmla="*/ 1803818 w 3609379"/>
              <a:gd name="connsiteY3" fmla="*/ 3213690 h 3213690"/>
              <a:gd name="connsiteX4" fmla="*/ 0 w 3609379"/>
              <a:gd name="connsiteY4" fmla="*/ 2214919 h 3213690"/>
              <a:gd name="connsiteX5" fmla="*/ 7620 w 3609379"/>
              <a:gd name="connsiteY5" fmla="*/ 7620 h 3213690"/>
              <a:gd name="connsiteX0" fmla="*/ 7620 w 3609379"/>
              <a:gd name="connsiteY0" fmla="*/ 9571 h 3215641"/>
              <a:gd name="connsiteX1" fmla="*/ 1834298 w 3609379"/>
              <a:gd name="connsiteY1" fmla="*/ 0 h 3215641"/>
              <a:gd name="connsiteX2" fmla="*/ 3601759 w 3609379"/>
              <a:gd name="connsiteY2" fmla="*/ 1951 h 3215641"/>
              <a:gd name="connsiteX3" fmla="*/ 3609379 w 3609379"/>
              <a:gd name="connsiteY3" fmla="*/ 2239730 h 3215641"/>
              <a:gd name="connsiteX4" fmla="*/ 1803818 w 3609379"/>
              <a:gd name="connsiteY4" fmla="*/ 3215641 h 3215641"/>
              <a:gd name="connsiteX5" fmla="*/ 0 w 3609379"/>
              <a:gd name="connsiteY5" fmla="*/ 2216870 h 3215641"/>
              <a:gd name="connsiteX6" fmla="*/ 7620 w 3609379"/>
              <a:gd name="connsiteY6" fmla="*/ 9571 h 3215641"/>
              <a:gd name="connsiteX0" fmla="*/ 7620 w 3609379"/>
              <a:gd name="connsiteY0" fmla="*/ 992551 h 4198621"/>
              <a:gd name="connsiteX1" fmla="*/ 1803818 w 3609379"/>
              <a:gd name="connsiteY1" fmla="*/ 0 h 4198621"/>
              <a:gd name="connsiteX2" fmla="*/ 3601759 w 3609379"/>
              <a:gd name="connsiteY2" fmla="*/ 984931 h 4198621"/>
              <a:gd name="connsiteX3" fmla="*/ 3609379 w 3609379"/>
              <a:gd name="connsiteY3" fmla="*/ 3222710 h 4198621"/>
              <a:gd name="connsiteX4" fmla="*/ 1803818 w 3609379"/>
              <a:gd name="connsiteY4" fmla="*/ 4198621 h 4198621"/>
              <a:gd name="connsiteX5" fmla="*/ 0 w 3609379"/>
              <a:gd name="connsiteY5" fmla="*/ 3199850 h 4198621"/>
              <a:gd name="connsiteX6" fmla="*/ 7620 w 3609379"/>
              <a:gd name="connsiteY6" fmla="*/ 992551 h 41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379" h="4198621">
                <a:moveTo>
                  <a:pt x="7620" y="992551"/>
                </a:moveTo>
                <a:lnTo>
                  <a:pt x="1803818" y="0"/>
                </a:lnTo>
                <a:lnTo>
                  <a:pt x="3601759" y="984931"/>
                </a:lnTo>
                <a:lnTo>
                  <a:pt x="3609379" y="3222710"/>
                </a:lnTo>
                <a:lnTo>
                  <a:pt x="1803818" y="4198621"/>
                </a:lnTo>
                <a:lnTo>
                  <a:pt x="0" y="3199850"/>
                </a:lnTo>
                <a:lnTo>
                  <a:pt x="7620" y="992551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204012" y="3681028"/>
            <a:ext cx="1804690" cy="2099311"/>
          </a:xfrm>
          <a:custGeom>
            <a:avLst/>
            <a:gdLst>
              <a:gd name="connsiteX0" fmla="*/ 0 w 4104679"/>
              <a:gd name="connsiteY0" fmla="*/ 0 h 4104679"/>
              <a:gd name="connsiteX1" fmla="*/ 4104679 w 4104679"/>
              <a:gd name="connsiteY1" fmla="*/ 0 h 4104679"/>
              <a:gd name="connsiteX2" fmla="*/ 4104679 w 4104679"/>
              <a:gd name="connsiteY2" fmla="*/ 4104679 h 4104679"/>
              <a:gd name="connsiteX3" fmla="*/ 0 w 4104679"/>
              <a:gd name="connsiteY3" fmla="*/ 4104679 h 4104679"/>
              <a:gd name="connsiteX4" fmla="*/ 0 w 4104679"/>
              <a:gd name="connsiteY4" fmla="*/ 0 h 4104679"/>
              <a:gd name="connsiteX0" fmla="*/ 0 w 4104679"/>
              <a:gd name="connsiteY0" fmla="*/ 7620 h 4112299"/>
              <a:gd name="connsiteX1" fmla="*/ 3594139 w 4104679"/>
              <a:gd name="connsiteY1" fmla="*/ 0 h 4112299"/>
              <a:gd name="connsiteX2" fmla="*/ 4104679 w 4104679"/>
              <a:gd name="connsiteY2" fmla="*/ 4112299 h 4112299"/>
              <a:gd name="connsiteX3" fmla="*/ 0 w 4104679"/>
              <a:gd name="connsiteY3" fmla="*/ 4112299 h 4112299"/>
              <a:gd name="connsiteX4" fmla="*/ 0 w 4104679"/>
              <a:gd name="connsiteY4" fmla="*/ 7620 h 4112299"/>
              <a:gd name="connsiteX0" fmla="*/ 0 w 3601759"/>
              <a:gd name="connsiteY0" fmla="*/ 7620 h 4112299"/>
              <a:gd name="connsiteX1" fmla="*/ 3594139 w 3601759"/>
              <a:gd name="connsiteY1" fmla="*/ 0 h 4112299"/>
              <a:gd name="connsiteX2" fmla="*/ 3601759 w 3601759"/>
              <a:gd name="connsiteY2" fmla="*/ 2237779 h 4112299"/>
              <a:gd name="connsiteX3" fmla="*/ 0 w 3601759"/>
              <a:gd name="connsiteY3" fmla="*/ 4112299 h 4112299"/>
              <a:gd name="connsiteX4" fmla="*/ 0 w 3601759"/>
              <a:gd name="connsiteY4" fmla="*/ 7620 h 411229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0 w 3609379"/>
              <a:gd name="connsiteY3" fmla="*/ 2214919 h 2237779"/>
              <a:gd name="connsiteX4" fmla="*/ 7620 w 3609379"/>
              <a:gd name="connsiteY4" fmla="*/ 7620 h 223777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1758098 w 3609379"/>
              <a:gd name="connsiteY3" fmla="*/ 2230710 h 2237779"/>
              <a:gd name="connsiteX4" fmla="*/ 0 w 3609379"/>
              <a:gd name="connsiteY4" fmla="*/ 2214919 h 2237779"/>
              <a:gd name="connsiteX5" fmla="*/ 7620 w 3609379"/>
              <a:gd name="connsiteY5" fmla="*/ 7620 h 2237779"/>
              <a:gd name="connsiteX0" fmla="*/ 7620 w 3609379"/>
              <a:gd name="connsiteY0" fmla="*/ 7620 h 3213690"/>
              <a:gd name="connsiteX1" fmla="*/ 3601759 w 3609379"/>
              <a:gd name="connsiteY1" fmla="*/ 0 h 3213690"/>
              <a:gd name="connsiteX2" fmla="*/ 3609379 w 3609379"/>
              <a:gd name="connsiteY2" fmla="*/ 2237779 h 3213690"/>
              <a:gd name="connsiteX3" fmla="*/ 1803818 w 3609379"/>
              <a:gd name="connsiteY3" fmla="*/ 3213690 h 3213690"/>
              <a:gd name="connsiteX4" fmla="*/ 0 w 3609379"/>
              <a:gd name="connsiteY4" fmla="*/ 2214919 h 3213690"/>
              <a:gd name="connsiteX5" fmla="*/ 7620 w 3609379"/>
              <a:gd name="connsiteY5" fmla="*/ 7620 h 3213690"/>
              <a:gd name="connsiteX0" fmla="*/ 7620 w 3609379"/>
              <a:gd name="connsiteY0" fmla="*/ 9571 h 3215641"/>
              <a:gd name="connsiteX1" fmla="*/ 1834298 w 3609379"/>
              <a:gd name="connsiteY1" fmla="*/ 0 h 3215641"/>
              <a:gd name="connsiteX2" fmla="*/ 3601759 w 3609379"/>
              <a:gd name="connsiteY2" fmla="*/ 1951 h 3215641"/>
              <a:gd name="connsiteX3" fmla="*/ 3609379 w 3609379"/>
              <a:gd name="connsiteY3" fmla="*/ 2239730 h 3215641"/>
              <a:gd name="connsiteX4" fmla="*/ 1803818 w 3609379"/>
              <a:gd name="connsiteY4" fmla="*/ 3215641 h 3215641"/>
              <a:gd name="connsiteX5" fmla="*/ 0 w 3609379"/>
              <a:gd name="connsiteY5" fmla="*/ 2216870 h 3215641"/>
              <a:gd name="connsiteX6" fmla="*/ 7620 w 3609379"/>
              <a:gd name="connsiteY6" fmla="*/ 9571 h 3215641"/>
              <a:gd name="connsiteX0" fmla="*/ 7620 w 3609379"/>
              <a:gd name="connsiteY0" fmla="*/ 992551 h 4198621"/>
              <a:gd name="connsiteX1" fmla="*/ 1803818 w 3609379"/>
              <a:gd name="connsiteY1" fmla="*/ 0 h 4198621"/>
              <a:gd name="connsiteX2" fmla="*/ 3601759 w 3609379"/>
              <a:gd name="connsiteY2" fmla="*/ 984931 h 4198621"/>
              <a:gd name="connsiteX3" fmla="*/ 3609379 w 3609379"/>
              <a:gd name="connsiteY3" fmla="*/ 3222710 h 4198621"/>
              <a:gd name="connsiteX4" fmla="*/ 1803818 w 3609379"/>
              <a:gd name="connsiteY4" fmla="*/ 4198621 h 4198621"/>
              <a:gd name="connsiteX5" fmla="*/ 0 w 3609379"/>
              <a:gd name="connsiteY5" fmla="*/ 3199850 h 4198621"/>
              <a:gd name="connsiteX6" fmla="*/ 7620 w 3609379"/>
              <a:gd name="connsiteY6" fmla="*/ 992551 h 41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379" h="4198621">
                <a:moveTo>
                  <a:pt x="7620" y="992551"/>
                </a:moveTo>
                <a:lnTo>
                  <a:pt x="1803818" y="0"/>
                </a:lnTo>
                <a:lnTo>
                  <a:pt x="3601759" y="984931"/>
                </a:lnTo>
                <a:lnTo>
                  <a:pt x="3609379" y="3222710"/>
                </a:lnTo>
                <a:lnTo>
                  <a:pt x="1803818" y="4198621"/>
                </a:lnTo>
                <a:lnTo>
                  <a:pt x="0" y="3199850"/>
                </a:lnTo>
                <a:lnTo>
                  <a:pt x="7620" y="992551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8076220" y="3681028"/>
            <a:ext cx="1804690" cy="2099311"/>
          </a:xfrm>
          <a:custGeom>
            <a:avLst/>
            <a:gdLst>
              <a:gd name="connsiteX0" fmla="*/ 0 w 4104679"/>
              <a:gd name="connsiteY0" fmla="*/ 0 h 4104679"/>
              <a:gd name="connsiteX1" fmla="*/ 4104679 w 4104679"/>
              <a:gd name="connsiteY1" fmla="*/ 0 h 4104679"/>
              <a:gd name="connsiteX2" fmla="*/ 4104679 w 4104679"/>
              <a:gd name="connsiteY2" fmla="*/ 4104679 h 4104679"/>
              <a:gd name="connsiteX3" fmla="*/ 0 w 4104679"/>
              <a:gd name="connsiteY3" fmla="*/ 4104679 h 4104679"/>
              <a:gd name="connsiteX4" fmla="*/ 0 w 4104679"/>
              <a:gd name="connsiteY4" fmla="*/ 0 h 4104679"/>
              <a:gd name="connsiteX0" fmla="*/ 0 w 4104679"/>
              <a:gd name="connsiteY0" fmla="*/ 7620 h 4112299"/>
              <a:gd name="connsiteX1" fmla="*/ 3594139 w 4104679"/>
              <a:gd name="connsiteY1" fmla="*/ 0 h 4112299"/>
              <a:gd name="connsiteX2" fmla="*/ 4104679 w 4104679"/>
              <a:gd name="connsiteY2" fmla="*/ 4112299 h 4112299"/>
              <a:gd name="connsiteX3" fmla="*/ 0 w 4104679"/>
              <a:gd name="connsiteY3" fmla="*/ 4112299 h 4112299"/>
              <a:gd name="connsiteX4" fmla="*/ 0 w 4104679"/>
              <a:gd name="connsiteY4" fmla="*/ 7620 h 4112299"/>
              <a:gd name="connsiteX0" fmla="*/ 0 w 3601759"/>
              <a:gd name="connsiteY0" fmla="*/ 7620 h 4112299"/>
              <a:gd name="connsiteX1" fmla="*/ 3594139 w 3601759"/>
              <a:gd name="connsiteY1" fmla="*/ 0 h 4112299"/>
              <a:gd name="connsiteX2" fmla="*/ 3601759 w 3601759"/>
              <a:gd name="connsiteY2" fmla="*/ 2237779 h 4112299"/>
              <a:gd name="connsiteX3" fmla="*/ 0 w 3601759"/>
              <a:gd name="connsiteY3" fmla="*/ 4112299 h 4112299"/>
              <a:gd name="connsiteX4" fmla="*/ 0 w 3601759"/>
              <a:gd name="connsiteY4" fmla="*/ 7620 h 411229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0 w 3609379"/>
              <a:gd name="connsiteY3" fmla="*/ 2214919 h 2237779"/>
              <a:gd name="connsiteX4" fmla="*/ 7620 w 3609379"/>
              <a:gd name="connsiteY4" fmla="*/ 7620 h 2237779"/>
              <a:gd name="connsiteX0" fmla="*/ 7620 w 3609379"/>
              <a:gd name="connsiteY0" fmla="*/ 7620 h 2237779"/>
              <a:gd name="connsiteX1" fmla="*/ 3601759 w 3609379"/>
              <a:gd name="connsiteY1" fmla="*/ 0 h 2237779"/>
              <a:gd name="connsiteX2" fmla="*/ 3609379 w 3609379"/>
              <a:gd name="connsiteY2" fmla="*/ 2237779 h 2237779"/>
              <a:gd name="connsiteX3" fmla="*/ 1758098 w 3609379"/>
              <a:gd name="connsiteY3" fmla="*/ 2230710 h 2237779"/>
              <a:gd name="connsiteX4" fmla="*/ 0 w 3609379"/>
              <a:gd name="connsiteY4" fmla="*/ 2214919 h 2237779"/>
              <a:gd name="connsiteX5" fmla="*/ 7620 w 3609379"/>
              <a:gd name="connsiteY5" fmla="*/ 7620 h 2237779"/>
              <a:gd name="connsiteX0" fmla="*/ 7620 w 3609379"/>
              <a:gd name="connsiteY0" fmla="*/ 7620 h 3213690"/>
              <a:gd name="connsiteX1" fmla="*/ 3601759 w 3609379"/>
              <a:gd name="connsiteY1" fmla="*/ 0 h 3213690"/>
              <a:gd name="connsiteX2" fmla="*/ 3609379 w 3609379"/>
              <a:gd name="connsiteY2" fmla="*/ 2237779 h 3213690"/>
              <a:gd name="connsiteX3" fmla="*/ 1803818 w 3609379"/>
              <a:gd name="connsiteY3" fmla="*/ 3213690 h 3213690"/>
              <a:gd name="connsiteX4" fmla="*/ 0 w 3609379"/>
              <a:gd name="connsiteY4" fmla="*/ 2214919 h 3213690"/>
              <a:gd name="connsiteX5" fmla="*/ 7620 w 3609379"/>
              <a:gd name="connsiteY5" fmla="*/ 7620 h 3213690"/>
              <a:gd name="connsiteX0" fmla="*/ 7620 w 3609379"/>
              <a:gd name="connsiteY0" fmla="*/ 9571 h 3215641"/>
              <a:gd name="connsiteX1" fmla="*/ 1834298 w 3609379"/>
              <a:gd name="connsiteY1" fmla="*/ 0 h 3215641"/>
              <a:gd name="connsiteX2" fmla="*/ 3601759 w 3609379"/>
              <a:gd name="connsiteY2" fmla="*/ 1951 h 3215641"/>
              <a:gd name="connsiteX3" fmla="*/ 3609379 w 3609379"/>
              <a:gd name="connsiteY3" fmla="*/ 2239730 h 3215641"/>
              <a:gd name="connsiteX4" fmla="*/ 1803818 w 3609379"/>
              <a:gd name="connsiteY4" fmla="*/ 3215641 h 3215641"/>
              <a:gd name="connsiteX5" fmla="*/ 0 w 3609379"/>
              <a:gd name="connsiteY5" fmla="*/ 2216870 h 3215641"/>
              <a:gd name="connsiteX6" fmla="*/ 7620 w 3609379"/>
              <a:gd name="connsiteY6" fmla="*/ 9571 h 3215641"/>
              <a:gd name="connsiteX0" fmla="*/ 7620 w 3609379"/>
              <a:gd name="connsiteY0" fmla="*/ 992551 h 4198621"/>
              <a:gd name="connsiteX1" fmla="*/ 1803818 w 3609379"/>
              <a:gd name="connsiteY1" fmla="*/ 0 h 4198621"/>
              <a:gd name="connsiteX2" fmla="*/ 3601759 w 3609379"/>
              <a:gd name="connsiteY2" fmla="*/ 984931 h 4198621"/>
              <a:gd name="connsiteX3" fmla="*/ 3609379 w 3609379"/>
              <a:gd name="connsiteY3" fmla="*/ 3222710 h 4198621"/>
              <a:gd name="connsiteX4" fmla="*/ 1803818 w 3609379"/>
              <a:gd name="connsiteY4" fmla="*/ 4198621 h 4198621"/>
              <a:gd name="connsiteX5" fmla="*/ 0 w 3609379"/>
              <a:gd name="connsiteY5" fmla="*/ 3199850 h 4198621"/>
              <a:gd name="connsiteX6" fmla="*/ 7620 w 3609379"/>
              <a:gd name="connsiteY6" fmla="*/ 992551 h 41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9379" h="4198621">
                <a:moveTo>
                  <a:pt x="7620" y="992551"/>
                </a:moveTo>
                <a:lnTo>
                  <a:pt x="1803818" y="0"/>
                </a:lnTo>
                <a:lnTo>
                  <a:pt x="3601759" y="984931"/>
                </a:lnTo>
                <a:lnTo>
                  <a:pt x="3609379" y="3222710"/>
                </a:lnTo>
                <a:lnTo>
                  <a:pt x="1803818" y="4198621"/>
                </a:lnTo>
                <a:lnTo>
                  <a:pt x="0" y="3199850"/>
                </a:lnTo>
                <a:lnTo>
                  <a:pt x="7620" y="992551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612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215680" y="1844824"/>
            <a:ext cx="1512280" cy="1512280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763852" y="1844824"/>
            <a:ext cx="1512280" cy="1512280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312024" y="1844824"/>
            <a:ext cx="1512280" cy="1512280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7860196" y="1844824"/>
            <a:ext cx="1512280" cy="1512280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215680" y="3392996"/>
            <a:ext cx="1512280" cy="1512280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763852" y="3392996"/>
            <a:ext cx="1512280" cy="1512280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6312024" y="3392996"/>
            <a:ext cx="1512280" cy="1512280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7860196" y="3392996"/>
            <a:ext cx="1512280" cy="1512280"/>
          </a:xfrm>
          <a:prstGeom prst="ellipse">
            <a:avLst/>
          </a:prstGeo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519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631504" y="2204864"/>
            <a:ext cx="2158263" cy="219624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935760" y="2204864"/>
            <a:ext cx="2158263" cy="219624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204012" y="2204864"/>
            <a:ext cx="2158263" cy="219624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472264" y="2204864"/>
            <a:ext cx="2158263" cy="219624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484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404" y="692696"/>
            <a:ext cx="3801268" cy="2144899"/>
          </a:xfrm>
          <a:prstGeom prst="round2SameRect">
            <a:avLst>
              <a:gd name="adj1" fmla="val 0"/>
              <a:gd name="adj2" fmla="val 2480"/>
            </a:avLst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19836" y="692696"/>
            <a:ext cx="3801268" cy="2144899"/>
          </a:xfrm>
          <a:prstGeom prst="round2SameRect">
            <a:avLst>
              <a:gd name="adj1" fmla="val 0"/>
              <a:gd name="adj2" fmla="val 2480"/>
            </a:avLst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675620" y="2996952"/>
            <a:ext cx="3801268" cy="2144899"/>
          </a:xfrm>
          <a:prstGeom prst="round2SameRect">
            <a:avLst>
              <a:gd name="adj1" fmla="val 0"/>
              <a:gd name="adj2" fmla="val 2480"/>
            </a:avLst>
          </a:prstGeom>
        </p:spPr>
        <p:txBody>
          <a:bodyPr/>
          <a:lstStyle/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672263" y="3032919"/>
            <a:ext cx="1908175" cy="21240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11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97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7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fld id="{E213A541-A0C9-4ED3-8864-813A5C544B59}" type="slidenum">
              <a:rPr lang="vi-VN" smtClean="0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35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4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2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0" y="628579"/>
            <a:ext cx="11471920" cy="792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73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14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88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515600" cy="8316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4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107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2544" y="6453337"/>
            <a:ext cx="1103026" cy="360040"/>
          </a:xfrm>
          <a:prstGeom prst="rect">
            <a:avLst/>
          </a:prstGeom>
        </p:spPr>
        <p:txBody>
          <a:bodyPr/>
          <a:lstStyle/>
          <a:p>
            <a:fld id="{E213A541-A0C9-4ED3-8864-813A5C544B59}" type="slidenum">
              <a:rPr lang="vi-VN">
                <a:solidFill>
                  <a:prstClr val="black"/>
                </a:solidFill>
              </a:rPr>
              <a:pPr/>
              <a:t>‹#›</a:t>
            </a:fld>
            <a:endParaRPr lang="vi-V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9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116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459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293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102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382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806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547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19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477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29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971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554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55340" y="116632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739516" y="116632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323692" y="116632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00439" y="116632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5340" y="1585367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739516" y="1585367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3323692" y="1585367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900439" y="1585367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55340" y="3054673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739516" y="3054673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323692" y="3054673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00439" y="3054673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155340" y="450912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739516" y="450912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692" y="450912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900439" y="450912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6816080" y="152636"/>
            <a:ext cx="4794343" cy="446449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8472264" y="4689140"/>
            <a:ext cx="1512169" cy="14081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577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8032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2"/>
            <a:ext cx="12192000" cy="314598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653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04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4040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2807642" y="4874264"/>
            <a:ext cx="1896753" cy="119307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473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1302512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3458019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5615232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6923826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8212012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9939303" y="1571621"/>
            <a:ext cx="957262" cy="957262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9624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56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994554" y="4126327"/>
            <a:ext cx="878070" cy="878070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4590609" y="4126327"/>
            <a:ext cx="878070" cy="878070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186664" y="4126327"/>
            <a:ext cx="878070" cy="878070"/>
          </a:xfrm>
          <a:prstGeom prst="ellipse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38556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233915" y="2519640"/>
            <a:ext cx="1007862" cy="100786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7075709" y="4261103"/>
            <a:ext cx="1211442" cy="1211442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9603685" y="2733443"/>
            <a:ext cx="1060705" cy="1060705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9164561" y="3933434"/>
            <a:ext cx="752726" cy="752726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2338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1654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729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1654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8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7637281" y="2159623"/>
            <a:ext cx="2536090" cy="339193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37230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8108769" y="0"/>
            <a:ext cx="4083232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5094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4364425" y="2069567"/>
            <a:ext cx="3463151" cy="3463151"/>
          </a:xfrm>
          <a:prstGeom prst="ellipse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347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1654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678174" y="1992322"/>
            <a:ext cx="1506211" cy="2658787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6123759" y="2116139"/>
            <a:ext cx="1400209" cy="247167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9923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590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883537" y="1679195"/>
            <a:ext cx="2110266" cy="372507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2019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48590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2469369" y="3165396"/>
            <a:ext cx="1432212" cy="191148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3619256" y="1565773"/>
            <a:ext cx="4396453" cy="2467977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7378884" y="3284226"/>
            <a:ext cx="2798654" cy="1760375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610233" y="4033750"/>
            <a:ext cx="598308" cy="105883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708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445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536765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4112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12192000" cy="536765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2633663" y="1799425"/>
            <a:ext cx="6924676" cy="5058575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585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2019253" y="2293246"/>
            <a:ext cx="1886180" cy="332951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4048080" y="2495735"/>
            <a:ext cx="1719286" cy="303491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245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176031" y="2065475"/>
            <a:ext cx="2455310" cy="3279403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4066708" y="3186452"/>
            <a:ext cx="1199650" cy="212860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1868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5152912" y="2293246"/>
            <a:ext cx="1886180" cy="332951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140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1931247" y="2293246"/>
            <a:ext cx="1886180" cy="332951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541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2221308" y="1774157"/>
            <a:ext cx="2884386" cy="2884386"/>
          </a:xfrm>
          <a:prstGeom prst="ellipse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7086308" y="1774157"/>
            <a:ext cx="2884386" cy="2884386"/>
          </a:xfrm>
          <a:prstGeom prst="ellipse">
            <a:avLst/>
          </a:prstGeo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04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80879" y="1626890"/>
            <a:ext cx="4054405" cy="2160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7356714" y="3855130"/>
            <a:ext cx="4054405" cy="2160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80880" y="3855130"/>
            <a:ext cx="1994552" cy="2160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7358219" y="1626890"/>
            <a:ext cx="1994552" cy="2160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897577" y="1626890"/>
            <a:ext cx="2393838" cy="43882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95439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362131" y="1541720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653970" y="1541720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945809" y="1541720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4653970" y="4040763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362131" y="4040763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7945809" y="4040763"/>
            <a:ext cx="2884062" cy="1626779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2853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362130" y="1727981"/>
            <a:ext cx="288406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653969" y="1727981"/>
            <a:ext cx="288406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945808" y="1727981"/>
            <a:ext cx="288406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11673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1279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39890" y="1679731"/>
            <a:ext cx="2435402" cy="332395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3540780" y="1679731"/>
            <a:ext cx="2435402" cy="332395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6241670" y="1679731"/>
            <a:ext cx="2435402" cy="332395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942560" y="1679731"/>
            <a:ext cx="2435402" cy="332395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058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259151" y="1696085"/>
            <a:ext cx="485187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080977" y="1696085"/>
            <a:ext cx="4851872" cy="3345938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719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395515" y="2080563"/>
            <a:ext cx="2642616" cy="34084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3560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13588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66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621498" y="1888277"/>
            <a:ext cx="1440000" cy="144000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id-ID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095649" y="1888277"/>
            <a:ext cx="1440000" cy="144000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id-ID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569800" y="1888277"/>
            <a:ext cx="1440000" cy="144000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id-ID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9043951" y="1888277"/>
            <a:ext cx="1440000" cy="144000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9453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33375" y="1071418"/>
            <a:ext cx="5657711" cy="578658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465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055767" y="1690688"/>
            <a:ext cx="2186585" cy="43882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588948" y="1690688"/>
            <a:ext cx="4402138" cy="43882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4907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588948" y="1690688"/>
            <a:ext cx="4402138" cy="4388240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9373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055767" y="1691308"/>
            <a:ext cx="2186585" cy="438824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3997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341120" y="1645921"/>
            <a:ext cx="3145536" cy="199339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2628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4191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590544" y="1645918"/>
            <a:ext cx="2377440" cy="2752679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</a:lstStyle>
          <a:p>
            <a:endParaRPr lang="id-ID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114288" y="1645918"/>
            <a:ext cx="2377440" cy="2752679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</a:lstStyle>
          <a:p>
            <a:endParaRPr lang="id-ID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638032" y="1645918"/>
            <a:ext cx="2377440" cy="2752679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6125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092018" y="1627632"/>
            <a:ext cx="6480048" cy="2407006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490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197161" y="1683012"/>
            <a:ext cx="4140048" cy="210076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538025" y="3822192"/>
            <a:ext cx="4140048" cy="210076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1951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453007" y="1702131"/>
            <a:ext cx="1881899" cy="1881899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389065" y="1702131"/>
            <a:ext cx="1881810" cy="188244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9061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523232" y="1645920"/>
            <a:ext cx="3145536" cy="199339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5531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26479" y="1709928"/>
            <a:ext cx="4331207" cy="1993392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147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08760" y="2524510"/>
            <a:ext cx="4331207" cy="33459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520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2"/>
            <a:ext cx="12192000" cy="314598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4" name="Rounded Rectangle 13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9513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1399032"/>
            <a:ext cx="6099048" cy="383794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33375" y="397249"/>
            <a:ext cx="10905239" cy="444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410316" y="372774"/>
            <a:ext cx="654392" cy="298739"/>
          </a:xfrm>
          <a:prstGeom prst="roundRect">
            <a:avLst>
              <a:gd name="adj" fmla="val 50000"/>
            </a:avLst>
          </a:prstGeom>
          <a:solidFill>
            <a:srgbClr val="F23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 userDrawn="1"/>
        </p:nvSpPr>
        <p:spPr>
          <a:xfrm>
            <a:off x="11471564" y="372774"/>
            <a:ext cx="431078" cy="29873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4" y="327460"/>
            <a:ext cx="431078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33375" y="790433"/>
            <a:ext cx="10905239" cy="280985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2888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8709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4.xml"/><Relationship Id="rId18" Type="http://schemas.openxmlformats.org/officeDocument/2006/relationships/slideLayout" Target="../slideLayouts/slideLayout59.xml"/><Relationship Id="rId26" Type="http://schemas.openxmlformats.org/officeDocument/2006/relationships/slideLayout" Target="../slideLayouts/slideLayout67.xml"/><Relationship Id="rId39" Type="http://schemas.openxmlformats.org/officeDocument/2006/relationships/slideLayout" Target="../slideLayouts/slideLayout80.xml"/><Relationship Id="rId21" Type="http://schemas.openxmlformats.org/officeDocument/2006/relationships/slideLayout" Target="../slideLayouts/slideLayout62.xml"/><Relationship Id="rId34" Type="http://schemas.openxmlformats.org/officeDocument/2006/relationships/slideLayout" Target="../slideLayouts/slideLayout75.xml"/><Relationship Id="rId42" Type="http://schemas.openxmlformats.org/officeDocument/2006/relationships/slideLayout" Target="../slideLayouts/slideLayout83.xml"/><Relationship Id="rId47" Type="http://schemas.openxmlformats.org/officeDocument/2006/relationships/slideLayout" Target="../slideLayouts/slideLayout88.xml"/><Relationship Id="rId50" Type="http://schemas.openxmlformats.org/officeDocument/2006/relationships/slideLayout" Target="../slideLayouts/slideLayout91.xml"/><Relationship Id="rId55" Type="http://schemas.openxmlformats.org/officeDocument/2006/relationships/slideLayout" Target="../slideLayouts/slideLayout96.xml"/><Relationship Id="rId63" Type="http://schemas.openxmlformats.org/officeDocument/2006/relationships/slideLayout" Target="../slideLayouts/slideLayout104.xml"/><Relationship Id="rId68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48.xml"/><Relationship Id="rId71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29" Type="http://schemas.openxmlformats.org/officeDocument/2006/relationships/slideLayout" Target="../slideLayouts/slideLayout70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24" Type="http://schemas.openxmlformats.org/officeDocument/2006/relationships/slideLayout" Target="../slideLayouts/slideLayout65.xml"/><Relationship Id="rId32" Type="http://schemas.openxmlformats.org/officeDocument/2006/relationships/slideLayout" Target="../slideLayouts/slideLayout73.xml"/><Relationship Id="rId37" Type="http://schemas.openxmlformats.org/officeDocument/2006/relationships/slideLayout" Target="../slideLayouts/slideLayout78.xml"/><Relationship Id="rId40" Type="http://schemas.openxmlformats.org/officeDocument/2006/relationships/slideLayout" Target="../slideLayouts/slideLayout81.xml"/><Relationship Id="rId45" Type="http://schemas.openxmlformats.org/officeDocument/2006/relationships/slideLayout" Target="../slideLayouts/slideLayout86.xml"/><Relationship Id="rId53" Type="http://schemas.openxmlformats.org/officeDocument/2006/relationships/slideLayout" Target="../slideLayouts/slideLayout94.xml"/><Relationship Id="rId58" Type="http://schemas.openxmlformats.org/officeDocument/2006/relationships/slideLayout" Target="../slideLayouts/slideLayout99.xml"/><Relationship Id="rId66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23" Type="http://schemas.openxmlformats.org/officeDocument/2006/relationships/slideLayout" Target="../slideLayouts/slideLayout64.xml"/><Relationship Id="rId28" Type="http://schemas.openxmlformats.org/officeDocument/2006/relationships/slideLayout" Target="../slideLayouts/slideLayout69.xml"/><Relationship Id="rId36" Type="http://schemas.openxmlformats.org/officeDocument/2006/relationships/slideLayout" Target="../slideLayouts/slideLayout77.xml"/><Relationship Id="rId49" Type="http://schemas.openxmlformats.org/officeDocument/2006/relationships/slideLayout" Target="../slideLayouts/slideLayout90.xml"/><Relationship Id="rId57" Type="http://schemas.openxmlformats.org/officeDocument/2006/relationships/slideLayout" Target="../slideLayouts/slideLayout98.xml"/><Relationship Id="rId61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51.xml"/><Relationship Id="rId19" Type="http://schemas.openxmlformats.org/officeDocument/2006/relationships/slideLayout" Target="../slideLayouts/slideLayout60.xml"/><Relationship Id="rId31" Type="http://schemas.openxmlformats.org/officeDocument/2006/relationships/slideLayout" Target="../slideLayouts/slideLayout72.xml"/><Relationship Id="rId44" Type="http://schemas.openxmlformats.org/officeDocument/2006/relationships/slideLayout" Target="../slideLayouts/slideLayout85.xml"/><Relationship Id="rId52" Type="http://schemas.openxmlformats.org/officeDocument/2006/relationships/slideLayout" Target="../slideLayouts/slideLayout93.xml"/><Relationship Id="rId60" Type="http://schemas.openxmlformats.org/officeDocument/2006/relationships/slideLayout" Target="../slideLayouts/slideLayout101.xml"/><Relationship Id="rId65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Relationship Id="rId22" Type="http://schemas.openxmlformats.org/officeDocument/2006/relationships/slideLayout" Target="../slideLayouts/slideLayout63.xml"/><Relationship Id="rId27" Type="http://schemas.openxmlformats.org/officeDocument/2006/relationships/slideLayout" Target="../slideLayouts/slideLayout68.xml"/><Relationship Id="rId30" Type="http://schemas.openxmlformats.org/officeDocument/2006/relationships/slideLayout" Target="../slideLayouts/slideLayout71.xml"/><Relationship Id="rId35" Type="http://schemas.openxmlformats.org/officeDocument/2006/relationships/slideLayout" Target="../slideLayouts/slideLayout76.xml"/><Relationship Id="rId43" Type="http://schemas.openxmlformats.org/officeDocument/2006/relationships/slideLayout" Target="../slideLayouts/slideLayout84.xml"/><Relationship Id="rId48" Type="http://schemas.openxmlformats.org/officeDocument/2006/relationships/slideLayout" Target="../slideLayouts/slideLayout89.xml"/><Relationship Id="rId56" Type="http://schemas.openxmlformats.org/officeDocument/2006/relationships/slideLayout" Target="../slideLayouts/slideLayout97.xml"/><Relationship Id="rId64" Type="http://schemas.openxmlformats.org/officeDocument/2006/relationships/slideLayout" Target="../slideLayouts/slideLayout105.xml"/><Relationship Id="rId69" Type="http://schemas.openxmlformats.org/officeDocument/2006/relationships/slideLayout" Target="../slideLayouts/slideLayout110.xml"/><Relationship Id="rId8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92.xml"/><Relationship Id="rId3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53.xml"/><Relationship Id="rId17" Type="http://schemas.openxmlformats.org/officeDocument/2006/relationships/slideLayout" Target="../slideLayouts/slideLayout58.xml"/><Relationship Id="rId25" Type="http://schemas.openxmlformats.org/officeDocument/2006/relationships/slideLayout" Target="../slideLayouts/slideLayout66.xml"/><Relationship Id="rId33" Type="http://schemas.openxmlformats.org/officeDocument/2006/relationships/slideLayout" Target="../slideLayouts/slideLayout74.xml"/><Relationship Id="rId38" Type="http://schemas.openxmlformats.org/officeDocument/2006/relationships/slideLayout" Target="../slideLayouts/slideLayout79.xml"/><Relationship Id="rId46" Type="http://schemas.openxmlformats.org/officeDocument/2006/relationships/slideLayout" Target="../slideLayouts/slideLayout87.xml"/><Relationship Id="rId59" Type="http://schemas.openxmlformats.org/officeDocument/2006/relationships/slideLayout" Target="../slideLayouts/slideLayout100.xml"/><Relationship Id="rId67" Type="http://schemas.openxmlformats.org/officeDocument/2006/relationships/slideLayout" Target="../slideLayouts/slideLayout108.xml"/><Relationship Id="rId20" Type="http://schemas.openxmlformats.org/officeDocument/2006/relationships/slideLayout" Target="../slideLayouts/slideLayout61.xml"/><Relationship Id="rId41" Type="http://schemas.openxmlformats.org/officeDocument/2006/relationships/slideLayout" Target="../slideLayouts/slideLayout82.xml"/><Relationship Id="rId54" Type="http://schemas.openxmlformats.org/officeDocument/2006/relationships/slideLayout" Target="../slideLayouts/slideLayout95.xml"/><Relationship Id="rId62" Type="http://schemas.openxmlformats.org/officeDocument/2006/relationships/slideLayout" Target="../slideLayouts/slideLayout103.xml"/><Relationship Id="rId70" Type="http://schemas.openxmlformats.org/officeDocument/2006/relationships/slideLayout" Target="../slideLayouts/slideLayout111.xml"/></Relationships>
</file>

<file path=ppt/slideMasters/_rels/slideMaster5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24.xml"/><Relationship Id="rId18" Type="http://schemas.openxmlformats.org/officeDocument/2006/relationships/slideLayout" Target="../slideLayouts/slideLayout129.xml"/><Relationship Id="rId26" Type="http://schemas.openxmlformats.org/officeDocument/2006/relationships/slideLayout" Target="../slideLayouts/slideLayout137.xml"/><Relationship Id="rId39" Type="http://schemas.openxmlformats.org/officeDocument/2006/relationships/slideLayout" Target="../slideLayouts/slideLayout150.xml"/><Relationship Id="rId21" Type="http://schemas.openxmlformats.org/officeDocument/2006/relationships/slideLayout" Target="../slideLayouts/slideLayout132.xml"/><Relationship Id="rId34" Type="http://schemas.openxmlformats.org/officeDocument/2006/relationships/slideLayout" Target="../slideLayouts/slideLayout145.xml"/><Relationship Id="rId42" Type="http://schemas.openxmlformats.org/officeDocument/2006/relationships/slideLayout" Target="../slideLayouts/slideLayout153.xml"/><Relationship Id="rId47" Type="http://schemas.openxmlformats.org/officeDocument/2006/relationships/slideLayout" Target="../slideLayouts/slideLayout158.xml"/><Relationship Id="rId50" Type="http://schemas.openxmlformats.org/officeDocument/2006/relationships/slideLayout" Target="../slideLayouts/slideLayout161.xml"/><Relationship Id="rId55" Type="http://schemas.openxmlformats.org/officeDocument/2006/relationships/slideLayout" Target="../slideLayouts/slideLayout166.xml"/><Relationship Id="rId63" Type="http://schemas.openxmlformats.org/officeDocument/2006/relationships/slideLayout" Target="../slideLayouts/slideLayout174.xml"/><Relationship Id="rId68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18.xml"/><Relationship Id="rId71" Type="http://schemas.openxmlformats.org/officeDocument/2006/relationships/theme" Target="../theme/theme5.xml"/><Relationship Id="rId2" Type="http://schemas.openxmlformats.org/officeDocument/2006/relationships/slideLayout" Target="../slideLayouts/slideLayout113.xml"/><Relationship Id="rId16" Type="http://schemas.openxmlformats.org/officeDocument/2006/relationships/slideLayout" Target="../slideLayouts/slideLayout127.xml"/><Relationship Id="rId29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24" Type="http://schemas.openxmlformats.org/officeDocument/2006/relationships/slideLayout" Target="../slideLayouts/slideLayout135.xml"/><Relationship Id="rId32" Type="http://schemas.openxmlformats.org/officeDocument/2006/relationships/slideLayout" Target="../slideLayouts/slideLayout143.xml"/><Relationship Id="rId37" Type="http://schemas.openxmlformats.org/officeDocument/2006/relationships/slideLayout" Target="../slideLayouts/slideLayout148.xml"/><Relationship Id="rId40" Type="http://schemas.openxmlformats.org/officeDocument/2006/relationships/slideLayout" Target="../slideLayouts/slideLayout151.xml"/><Relationship Id="rId45" Type="http://schemas.openxmlformats.org/officeDocument/2006/relationships/slideLayout" Target="../slideLayouts/slideLayout156.xml"/><Relationship Id="rId53" Type="http://schemas.openxmlformats.org/officeDocument/2006/relationships/slideLayout" Target="../slideLayouts/slideLayout164.xml"/><Relationship Id="rId58" Type="http://schemas.openxmlformats.org/officeDocument/2006/relationships/slideLayout" Target="../slideLayouts/slideLayout169.xml"/><Relationship Id="rId66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16.xml"/><Relationship Id="rId15" Type="http://schemas.openxmlformats.org/officeDocument/2006/relationships/slideLayout" Target="../slideLayouts/slideLayout126.xml"/><Relationship Id="rId23" Type="http://schemas.openxmlformats.org/officeDocument/2006/relationships/slideLayout" Target="../slideLayouts/slideLayout134.xml"/><Relationship Id="rId28" Type="http://schemas.openxmlformats.org/officeDocument/2006/relationships/slideLayout" Target="../slideLayouts/slideLayout139.xml"/><Relationship Id="rId36" Type="http://schemas.openxmlformats.org/officeDocument/2006/relationships/slideLayout" Target="../slideLayouts/slideLayout147.xml"/><Relationship Id="rId49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168.xml"/><Relationship Id="rId61" Type="http://schemas.openxmlformats.org/officeDocument/2006/relationships/slideLayout" Target="../slideLayouts/slideLayout172.xml"/><Relationship Id="rId10" Type="http://schemas.openxmlformats.org/officeDocument/2006/relationships/slideLayout" Target="../slideLayouts/slideLayout121.xml"/><Relationship Id="rId19" Type="http://schemas.openxmlformats.org/officeDocument/2006/relationships/slideLayout" Target="../slideLayouts/slideLayout130.xml"/><Relationship Id="rId31" Type="http://schemas.openxmlformats.org/officeDocument/2006/relationships/slideLayout" Target="../slideLayouts/slideLayout142.xml"/><Relationship Id="rId44" Type="http://schemas.openxmlformats.org/officeDocument/2006/relationships/slideLayout" Target="../slideLayouts/slideLayout155.xml"/><Relationship Id="rId52" Type="http://schemas.openxmlformats.org/officeDocument/2006/relationships/slideLayout" Target="../slideLayouts/slideLayout163.xml"/><Relationship Id="rId60" Type="http://schemas.openxmlformats.org/officeDocument/2006/relationships/slideLayout" Target="../slideLayouts/slideLayout171.xml"/><Relationship Id="rId65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Relationship Id="rId14" Type="http://schemas.openxmlformats.org/officeDocument/2006/relationships/slideLayout" Target="../slideLayouts/slideLayout125.xml"/><Relationship Id="rId22" Type="http://schemas.openxmlformats.org/officeDocument/2006/relationships/slideLayout" Target="../slideLayouts/slideLayout133.xml"/><Relationship Id="rId27" Type="http://schemas.openxmlformats.org/officeDocument/2006/relationships/slideLayout" Target="../slideLayouts/slideLayout138.xml"/><Relationship Id="rId30" Type="http://schemas.openxmlformats.org/officeDocument/2006/relationships/slideLayout" Target="../slideLayouts/slideLayout141.xml"/><Relationship Id="rId35" Type="http://schemas.openxmlformats.org/officeDocument/2006/relationships/slideLayout" Target="../slideLayouts/slideLayout146.xml"/><Relationship Id="rId43" Type="http://schemas.openxmlformats.org/officeDocument/2006/relationships/slideLayout" Target="../slideLayouts/slideLayout154.xml"/><Relationship Id="rId48" Type="http://schemas.openxmlformats.org/officeDocument/2006/relationships/slideLayout" Target="../slideLayouts/slideLayout159.xml"/><Relationship Id="rId56" Type="http://schemas.openxmlformats.org/officeDocument/2006/relationships/slideLayout" Target="../slideLayouts/slideLayout167.xml"/><Relationship Id="rId64" Type="http://schemas.openxmlformats.org/officeDocument/2006/relationships/slideLayout" Target="../slideLayouts/slideLayout175.xml"/><Relationship Id="rId69" Type="http://schemas.openxmlformats.org/officeDocument/2006/relationships/slideLayout" Target="../slideLayouts/slideLayout180.xml"/><Relationship Id="rId8" Type="http://schemas.openxmlformats.org/officeDocument/2006/relationships/slideLayout" Target="../slideLayouts/slideLayout119.xml"/><Relationship Id="rId51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23.xml"/><Relationship Id="rId17" Type="http://schemas.openxmlformats.org/officeDocument/2006/relationships/slideLayout" Target="../slideLayouts/slideLayout128.xml"/><Relationship Id="rId25" Type="http://schemas.openxmlformats.org/officeDocument/2006/relationships/slideLayout" Target="../slideLayouts/slideLayout136.xml"/><Relationship Id="rId33" Type="http://schemas.openxmlformats.org/officeDocument/2006/relationships/slideLayout" Target="../slideLayouts/slideLayout144.xml"/><Relationship Id="rId38" Type="http://schemas.openxmlformats.org/officeDocument/2006/relationships/slideLayout" Target="../slideLayouts/slideLayout149.xml"/><Relationship Id="rId46" Type="http://schemas.openxmlformats.org/officeDocument/2006/relationships/slideLayout" Target="../slideLayouts/slideLayout157.xml"/><Relationship Id="rId59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178.xml"/><Relationship Id="rId20" Type="http://schemas.openxmlformats.org/officeDocument/2006/relationships/slideLayout" Target="../slideLayouts/slideLayout131.xml"/><Relationship Id="rId41" Type="http://schemas.openxmlformats.org/officeDocument/2006/relationships/slideLayout" Target="../slideLayouts/slideLayout152.xml"/><Relationship Id="rId54" Type="http://schemas.openxmlformats.org/officeDocument/2006/relationships/slideLayout" Target="../slideLayouts/slideLayout165.xml"/><Relationship Id="rId62" Type="http://schemas.openxmlformats.org/officeDocument/2006/relationships/slideLayout" Target="../slideLayouts/slideLayout173.xml"/><Relationship Id="rId70" Type="http://schemas.openxmlformats.org/officeDocument/2006/relationships/slideLayout" Target="../slideLayouts/slideLayout1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BCBE-5765-46D3-BA4F-E21B47D4CF2C}" type="datetimeFigureOut">
              <a:rPr lang="en-US" smtClean="0"/>
              <a:pPr/>
              <a:t>01/05/2024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47686-4720-432E-AA12-47DA17ED5B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3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1BFE2-38DC-4D26-AB87-B459F207B0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E49A-8D1D-4E10-ADB0-4354C89491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6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7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8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0" r:id="rId1"/>
    <p:sldLayoutId id="2147484501" r:id="rId2"/>
    <p:sldLayoutId id="2147484502" r:id="rId3"/>
    <p:sldLayoutId id="2147484503" r:id="rId4"/>
    <p:sldLayoutId id="2147484504" r:id="rId5"/>
    <p:sldLayoutId id="2147484505" r:id="rId6"/>
    <p:sldLayoutId id="2147484506" r:id="rId7"/>
    <p:sldLayoutId id="2147484507" r:id="rId8"/>
    <p:sldLayoutId id="2147484508" r:id="rId9"/>
    <p:sldLayoutId id="2147484509" r:id="rId10"/>
    <p:sldLayoutId id="2147484510" r:id="rId11"/>
    <p:sldLayoutId id="2147484511" r:id="rId12"/>
    <p:sldLayoutId id="2147484512" r:id="rId13"/>
    <p:sldLayoutId id="2147484513" r:id="rId14"/>
    <p:sldLayoutId id="2147484514" r:id="rId15"/>
    <p:sldLayoutId id="2147484515" r:id="rId16"/>
    <p:sldLayoutId id="2147484516" r:id="rId17"/>
    <p:sldLayoutId id="2147484517" r:id="rId18"/>
    <p:sldLayoutId id="2147484518" r:id="rId19"/>
    <p:sldLayoutId id="2147484519" r:id="rId20"/>
    <p:sldLayoutId id="2147484520" r:id="rId21"/>
    <p:sldLayoutId id="2147484521" r:id="rId22"/>
    <p:sldLayoutId id="2147484522" r:id="rId23"/>
    <p:sldLayoutId id="2147484523" r:id="rId24"/>
    <p:sldLayoutId id="2147484524" r:id="rId25"/>
    <p:sldLayoutId id="2147484525" r:id="rId26"/>
    <p:sldLayoutId id="2147484526" r:id="rId27"/>
    <p:sldLayoutId id="2147484527" r:id="rId28"/>
    <p:sldLayoutId id="2147484528" r:id="rId29"/>
    <p:sldLayoutId id="2147484529" r:id="rId30"/>
    <p:sldLayoutId id="2147484530" r:id="rId31"/>
    <p:sldLayoutId id="2147484531" r:id="rId32"/>
    <p:sldLayoutId id="2147484532" r:id="rId33"/>
    <p:sldLayoutId id="2147484533" r:id="rId34"/>
    <p:sldLayoutId id="2147484534" r:id="rId35"/>
    <p:sldLayoutId id="2147484535" r:id="rId36"/>
    <p:sldLayoutId id="2147484536" r:id="rId37"/>
    <p:sldLayoutId id="2147484537" r:id="rId38"/>
    <p:sldLayoutId id="2147484538" r:id="rId39"/>
    <p:sldLayoutId id="2147484539" r:id="rId40"/>
    <p:sldLayoutId id="2147484540" r:id="rId41"/>
    <p:sldLayoutId id="2147484541" r:id="rId42"/>
    <p:sldLayoutId id="2147484542" r:id="rId43"/>
    <p:sldLayoutId id="2147484543" r:id="rId44"/>
    <p:sldLayoutId id="2147484544" r:id="rId45"/>
    <p:sldLayoutId id="2147484545" r:id="rId46"/>
    <p:sldLayoutId id="2147484546" r:id="rId47"/>
    <p:sldLayoutId id="2147484547" r:id="rId48"/>
    <p:sldLayoutId id="2147484548" r:id="rId49"/>
    <p:sldLayoutId id="2147484549" r:id="rId50"/>
    <p:sldLayoutId id="2147484550" r:id="rId51"/>
    <p:sldLayoutId id="2147484551" r:id="rId52"/>
    <p:sldLayoutId id="2147484552" r:id="rId53"/>
    <p:sldLayoutId id="2147484553" r:id="rId54"/>
    <p:sldLayoutId id="2147484554" r:id="rId55"/>
    <p:sldLayoutId id="2147484555" r:id="rId56"/>
    <p:sldLayoutId id="2147484556" r:id="rId57"/>
    <p:sldLayoutId id="2147484557" r:id="rId58"/>
    <p:sldLayoutId id="2147484558" r:id="rId59"/>
    <p:sldLayoutId id="2147484559" r:id="rId60"/>
    <p:sldLayoutId id="2147484560" r:id="rId61"/>
    <p:sldLayoutId id="2147484561" r:id="rId62"/>
    <p:sldLayoutId id="2147484562" r:id="rId63"/>
    <p:sldLayoutId id="2147484563" r:id="rId64"/>
    <p:sldLayoutId id="2147484564" r:id="rId65"/>
    <p:sldLayoutId id="2147484565" r:id="rId66"/>
    <p:sldLayoutId id="2147484566" r:id="rId67"/>
    <p:sldLayoutId id="2147484567" r:id="rId68"/>
    <p:sldLayoutId id="2147484568" r:id="rId69"/>
    <p:sldLayoutId id="2147484569" r:id="rId7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01/05/2024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1" r:id="rId1"/>
    <p:sldLayoutId id="2147484572" r:id="rId2"/>
    <p:sldLayoutId id="2147484573" r:id="rId3"/>
    <p:sldLayoutId id="2147484574" r:id="rId4"/>
    <p:sldLayoutId id="2147484575" r:id="rId5"/>
    <p:sldLayoutId id="2147484576" r:id="rId6"/>
    <p:sldLayoutId id="2147484577" r:id="rId7"/>
    <p:sldLayoutId id="2147484578" r:id="rId8"/>
    <p:sldLayoutId id="2147484579" r:id="rId9"/>
    <p:sldLayoutId id="2147484580" r:id="rId10"/>
    <p:sldLayoutId id="2147484581" r:id="rId11"/>
    <p:sldLayoutId id="2147484582" r:id="rId12"/>
    <p:sldLayoutId id="2147484583" r:id="rId13"/>
    <p:sldLayoutId id="2147484584" r:id="rId14"/>
    <p:sldLayoutId id="2147484585" r:id="rId15"/>
    <p:sldLayoutId id="2147484586" r:id="rId16"/>
    <p:sldLayoutId id="2147484587" r:id="rId17"/>
    <p:sldLayoutId id="2147484588" r:id="rId18"/>
    <p:sldLayoutId id="2147484589" r:id="rId19"/>
    <p:sldLayoutId id="2147484590" r:id="rId20"/>
    <p:sldLayoutId id="2147484591" r:id="rId21"/>
    <p:sldLayoutId id="2147484592" r:id="rId22"/>
    <p:sldLayoutId id="2147484593" r:id="rId23"/>
    <p:sldLayoutId id="2147484594" r:id="rId24"/>
    <p:sldLayoutId id="2147484595" r:id="rId25"/>
    <p:sldLayoutId id="2147484596" r:id="rId26"/>
    <p:sldLayoutId id="2147484597" r:id="rId27"/>
    <p:sldLayoutId id="2147484598" r:id="rId28"/>
    <p:sldLayoutId id="2147484599" r:id="rId29"/>
    <p:sldLayoutId id="2147484600" r:id="rId30"/>
    <p:sldLayoutId id="2147484601" r:id="rId31"/>
    <p:sldLayoutId id="2147484602" r:id="rId32"/>
    <p:sldLayoutId id="2147484603" r:id="rId33"/>
    <p:sldLayoutId id="2147484604" r:id="rId34"/>
    <p:sldLayoutId id="2147484605" r:id="rId35"/>
    <p:sldLayoutId id="2147484606" r:id="rId36"/>
    <p:sldLayoutId id="2147484607" r:id="rId37"/>
    <p:sldLayoutId id="2147484608" r:id="rId38"/>
    <p:sldLayoutId id="2147484609" r:id="rId39"/>
    <p:sldLayoutId id="2147484610" r:id="rId40"/>
    <p:sldLayoutId id="2147484611" r:id="rId41"/>
    <p:sldLayoutId id="2147484612" r:id="rId42"/>
    <p:sldLayoutId id="2147484613" r:id="rId43"/>
    <p:sldLayoutId id="2147484614" r:id="rId44"/>
    <p:sldLayoutId id="2147484615" r:id="rId45"/>
    <p:sldLayoutId id="2147484616" r:id="rId46"/>
    <p:sldLayoutId id="2147484617" r:id="rId47"/>
    <p:sldLayoutId id="2147484618" r:id="rId48"/>
    <p:sldLayoutId id="2147484619" r:id="rId49"/>
    <p:sldLayoutId id="2147484620" r:id="rId50"/>
    <p:sldLayoutId id="2147484621" r:id="rId51"/>
    <p:sldLayoutId id="2147484622" r:id="rId52"/>
    <p:sldLayoutId id="2147484623" r:id="rId53"/>
    <p:sldLayoutId id="2147484624" r:id="rId54"/>
    <p:sldLayoutId id="2147484625" r:id="rId55"/>
    <p:sldLayoutId id="2147484626" r:id="rId56"/>
    <p:sldLayoutId id="2147484627" r:id="rId57"/>
    <p:sldLayoutId id="2147484628" r:id="rId58"/>
    <p:sldLayoutId id="2147484629" r:id="rId59"/>
    <p:sldLayoutId id="2147484630" r:id="rId60"/>
    <p:sldLayoutId id="2147484631" r:id="rId61"/>
    <p:sldLayoutId id="2147484632" r:id="rId62"/>
    <p:sldLayoutId id="2147484633" r:id="rId63"/>
    <p:sldLayoutId id="2147484634" r:id="rId64"/>
    <p:sldLayoutId id="2147484635" r:id="rId65"/>
    <p:sldLayoutId id="2147484636" r:id="rId66"/>
    <p:sldLayoutId id="2147484637" r:id="rId67"/>
    <p:sldLayoutId id="2147484638" r:id="rId68"/>
    <p:sldLayoutId id="2147484639" r:id="rId69"/>
    <p:sldLayoutId id="2147484640" r:id="rId7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9Slide.vn 1">
            <a:extLst>
              <a:ext uri="{FF2B5EF4-FFF2-40B4-BE49-F238E27FC236}">
                <a16:creationId xmlns="" xmlns:a16="http://schemas.microsoft.com/office/drawing/2014/main" id="{B27C43AF-A549-C94B-AFE6-7AEC998D0F6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tx2"/>
              </a:gs>
            </a:gsLst>
            <a:lin ang="2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11" name="9Slide.vn 2"/>
          <p:cNvGrpSpPr/>
          <p:nvPr/>
        </p:nvGrpSpPr>
        <p:grpSpPr>
          <a:xfrm>
            <a:off x="-1548018" y="-758210"/>
            <a:ext cx="15412825" cy="16074031"/>
            <a:chOff x="0" y="-77012"/>
            <a:chExt cx="15412825" cy="16074031"/>
          </a:xfrm>
        </p:grpSpPr>
        <p:grpSp>
          <p:nvGrpSpPr>
            <p:cNvPr id="3" name="Group 84"/>
            <p:cNvGrpSpPr>
              <a:grpSpLocks noChangeAspect="1"/>
            </p:cNvGrpSpPr>
            <p:nvPr/>
          </p:nvGrpSpPr>
          <p:grpSpPr bwMode="auto">
            <a:xfrm>
              <a:off x="0" y="5280998"/>
              <a:ext cx="12148525" cy="10716021"/>
              <a:chOff x="3286" y="1675"/>
              <a:chExt cx="1094" cy="965"/>
            </a:xfrm>
            <a:solidFill>
              <a:schemeClr val="bg1">
                <a:alpha val="3000"/>
              </a:schemeClr>
            </a:solidFill>
          </p:grpSpPr>
          <p:sp>
            <p:nvSpPr>
              <p:cNvPr id="4" name="9Slide.vn 3"/>
              <p:cNvSpPr>
                <a:spLocks noEditPoints="1"/>
              </p:cNvSpPr>
              <p:nvPr/>
            </p:nvSpPr>
            <p:spPr bwMode="auto">
              <a:xfrm>
                <a:off x="3384" y="1685"/>
                <a:ext cx="910" cy="838"/>
              </a:xfrm>
              <a:custGeom>
                <a:avLst/>
                <a:gdLst>
                  <a:gd name="T0" fmla="*/ 233 w 383"/>
                  <a:gd name="T1" fmla="*/ 49 h 352"/>
                  <a:gd name="T2" fmla="*/ 212 w 383"/>
                  <a:gd name="T3" fmla="*/ 51 h 352"/>
                  <a:gd name="T4" fmla="*/ 151 w 383"/>
                  <a:gd name="T5" fmla="*/ 70 h 352"/>
                  <a:gd name="T6" fmla="*/ 187 w 383"/>
                  <a:gd name="T7" fmla="*/ 66 h 352"/>
                  <a:gd name="T8" fmla="*/ 189 w 383"/>
                  <a:gd name="T9" fmla="*/ 66 h 352"/>
                  <a:gd name="T10" fmla="*/ 198 w 383"/>
                  <a:gd name="T11" fmla="*/ 67 h 352"/>
                  <a:gd name="T12" fmla="*/ 225 w 383"/>
                  <a:gd name="T13" fmla="*/ 74 h 352"/>
                  <a:gd name="T14" fmla="*/ 270 w 383"/>
                  <a:gd name="T15" fmla="*/ 102 h 352"/>
                  <a:gd name="T16" fmla="*/ 319 w 383"/>
                  <a:gd name="T17" fmla="*/ 164 h 352"/>
                  <a:gd name="T18" fmla="*/ 328 w 383"/>
                  <a:gd name="T19" fmla="*/ 202 h 352"/>
                  <a:gd name="T20" fmla="*/ 328 w 383"/>
                  <a:gd name="T21" fmla="*/ 201 h 352"/>
                  <a:gd name="T22" fmla="*/ 303 w 383"/>
                  <a:gd name="T23" fmla="*/ 278 h 352"/>
                  <a:gd name="T24" fmla="*/ 245 w 383"/>
                  <a:gd name="T25" fmla="*/ 333 h 352"/>
                  <a:gd name="T26" fmla="*/ 192 w 383"/>
                  <a:gd name="T27" fmla="*/ 350 h 352"/>
                  <a:gd name="T28" fmla="*/ 199 w 383"/>
                  <a:gd name="T29" fmla="*/ 351 h 352"/>
                  <a:gd name="T30" fmla="*/ 199 w 383"/>
                  <a:gd name="T31" fmla="*/ 351 h 352"/>
                  <a:gd name="T32" fmla="*/ 215 w 383"/>
                  <a:gd name="T33" fmla="*/ 352 h 352"/>
                  <a:gd name="T34" fmla="*/ 253 w 383"/>
                  <a:gd name="T35" fmla="*/ 347 h 352"/>
                  <a:gd name="T36" fmla="*/ 306 w 383"/>
                  <a:gd name="T37" fmla="*/ 322 h 352"/>
                  <a:gd name="T38" fmla="*/ 371 w 383"/>
                  <a:gd name="T39" fmla="*/ 241 h 352"/>
                  <a:gd name="T40" fmla="*/ 382 w 383"/>
                  <a:gd name="T41" fmla="*/ 183 h 352"/>
                  <a:gd name="T42" fmla="*/ 382 w 383"/>
                  <a:gd name="T43" fmla="*/ 183 h 352"/>
                  <a:gd name="T44" fmla="*/ 382 w 383"/>
                  <a:gd name="T45" fmla="*/ 183 h 352"/>
                  <a:gd name="T46" fmla="*/ 382 w 383"/>
                  <a:gd name="T47" fmla="*/ 183 h 352"/>
                  <a:gd name="T48" fmla="*/ 382 w 383"/>
                  <a:gd name="T49" fmla="*/ 183 h 352"/>
                  <a:gd name="T50" fmla="*/ 332 w 383"/>
                  <a:gd name="T51" fmla="*/ 82 h 352"/>
                  <a:gd name="T52" fmla="*/ 233 w 383"/>
                  <a:gd name="T53" fmla="*/ 49 h 352"/>
                  <a:gd name="T54" fmla="*/ 382 w 383"/>
                  <a:gd name="T55" fmla="*/ 180 h 352"/>
                  <a:gd name="T56" fmla="*/ 382 w 383"/>
                  <a:gd name="T57" fmla="*/ 183 h 352"/>
                  <a:gd name="T58" fmla="*/ 382 w 383"/>
                  <a:gd name="T59" fmla="*/ 183 h 352"/>
                  <a:gd name="T60" fmla="*/ 382 w 383"/>
                  <a:gd name="T61" fmla="*/ 183 h 352"/>
                  <a:gd name="T62" fmla="*/ 382 w 383"/>
                  <a:gd name="T63" fmla="*/ 184 h 352"/>
                  <a:gd name="T64" fmla="*/ 382 w 383"/>
                  <a:gd name="T65" fmla="*/ 182 h 352"/>
                  <a:gd name="T66" fmla="*/ 382 w 383"/>
                  <a:gd name="T67" fmla="*/ 180 h 352"/>
                  <a:gd name="T68" fmla="*/ 207 w 383"/>
                  <a:gd name="T69" fmla="*/ 0 h 352"/>
                  <a:gd name="T70" fmla="*/ 200 w 383"/>
                  <a:gd name="T71" fmla="*/ 0 h 352"/>
                  <a:gd name="T72" fmla="*/ 200 w 383"/>
                  <a:gd name="T73" fmla="*/ 0 h 352"/>
                  <a:gd name="T74" fmla="*/ 200 w 383"/>
                  <a:gd name="T75" fmla="*/ 0 h 352"/>
                  <a:gd name="T76" fmla="*/ 199 w 383"/>
                  <a:gd name="T77" fmla="*/ 0 h 352"/>
                  <a:gd name="T78" fmla="*/ 30 w 383"/>
                  <a:gd name="T79" fmla="*/ 80 h 352"/>
                  <a:gd name="T80" fmla="*/ 0 w 383"/>
                  <a:gd name="T81" fmla="*/ 115 h 352"/>
                  <a:gd name="T82" fmla="*/ 59 w 383"/>
                  <a:gd name="T83" fmla="*/ 60 h 352"/>
                  <a:gd name="T84" fmla="*/ 143 w 383"/>
                  <a:gd name="T85" fmla="*/ 14 h 352"/>
                  <a:gd name="T86" fmla="*/ 207 w 383"/>
                  <a:gd name="T87" fmla="*/ 0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83" h="352">
                    <a:moveTo>
                      <a:pt x="233" y="49"/>
                    </a:moveTo>
                    <a:cubicBezTo>
                      <a:pt x="226" y="49"/>
                      <a:pt x="219" y="50"/>
                      <a:pt x="212" y="51"/>
                    </a:cubicBezTo>
                    <a:cubicBezTo>
                      <a:pt x="191" y="53"/>
                      <a:pt x="170" y="60"/>
                      <a:pt x="151" y="70"/>
                    </a:cubicBezTo>
                    <a:cubicBezTo>
                      <a:pt x="163" y="67"/>
                      <a:pt x="175" y="66"/>
                      <a:pt x="187" y="66"/>
                    </a:cubicBezTo>
                    <a:cubicBezTo>
                      <a:pt x="185" y="66"/>
                      <a:pt x="188" y="66"/>
                      <a:pt x="189" y="66"/>
                    </a:cubicBezTo>
                    <a:cubicBezTo>
                      <a:pt x="192" y="66"/>
                      <a:pt x="195" y="67"/>
                      <a:pt x="198" y="67"/>
                    </a:cubicBezTo>
                    <a:cubicBezTo>
                      <a:pt x="207" y="68"/>
                      <a:pt x="216" y="71"/>
                      <a:pt x="225" y="74"/>
                    </a:cubicBezTo>
                    <a:cubicBezTo>
                      <a:pt x="242" y="81"/>
                      <a:pt x="257" y="91"/>
                      <a:pt x="270" y="102"/>
                    </a:cubicBezTo>
                    <a:cubicBezTo>
                      <a:pt x="291" y="119"/>
                      <a:pt x="309" y="139"/>
                      <a:pt x="319" y="164"/>
                    </a:cubicBezTo>
                    <a:cubicBezTo>
                      <a:pt x="325" y="176"/>
                      <a:pt x="327" y="189"/>
                      <a:pt x="328" y="202"/>
                    </a:cubicBezTo>
                    <a:cubicBezTo>
                      <a:pt x="328" y="201"/>
                      <a:pt x="328" y="201"/>
                      <a:pt x="328" y="201"/>
                    </a:cubicBezTo>
                    <a:cubicBezTo>
                      <a:pt x="328" y="229"/>
                      <a:pt x="318" y="255"/>
                      <a:pt x="303" y="278"/>
                    </a:cubicBezTo>
                    <a:cubicBezTo>
                      <a:pt x="287" y="300"/>
                      <a:pt x="268" y="319"/>
                      <a:pt x="245" y="333"/>
                    </a:cubicBezTo>
                    <a:cubicBezTo>
                      <a:pt x="229" y="342"/>
                      <a:pt x="211" y="348"/>
                      <a:pt x="192" y="350"/>
                    </a:cubicBezTo>
                    <a:cubicBezTo>
                      <a:pt x="194" y="351"/>
                      <a:pt x="197" y="351"/>
                      <a:pt x="199" y="351"/>
                    </a:cubicBezTo>
                    <a:cubicBezTo>
                      <a:pt x="199" y="351"/>
                      <a:pt x="199" y="351"/>
                      <a:pt x="199" y="351"/>
                    </a:cubicBezTo>
                    <a:cubicBezTo>
                      <a:pt x="204" y="352"/>
                      <a:pt x="210" y="352"/>
                      <a:pt x="215" y="352"/>
                    </a:cubicBezTo>
                    <a:cubicBezTo>
                      <a:pt x="227" y="352"/>
                      <a:pt x="240" y="351"/>
                      <a:pt x="253" y="347"/>
                    </a:cubicBezTo>
                    <a:cubicBezTo>
                      <a:pt x="272" y="342"/>
                      <a:pt x="290" y="333"/>
                      <a:pt x="306" y="322"/>
                    </a:cubicBezTo>
                    <a:cubicBezTo>
                      <a:pt x="335" y="302"/>
                      <a:pt x="358" y="273"/>
                      <a:pt x="371" y="241"/>
                    </a:cubicBezTo>
                    <a:cubicBezTo>
                      <a:pt x="378" y="223"/>
                      <a:pt x="383" y="202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3" y="143"/>
                      <a:pt x="362" y="106"/>
                      <a:pt x="332" y="82"/>
                    </a:cubicBezTo>
                    <a:cubicBezTo>
                      <a:pt x="304" y="60"/>
                      <a:pt x="268" y="49"/>
                      <a:pt x="233" y="49"/>
                    </a:cubicBezTo>
                    <a:moveTo>
                      <a:pt x="382" y="180"/>
                    </a:moveTo>
                    <a:cubicBezTo>
                      <a:pt x="382" y="180"/>
                      <a:pt x="382" y="181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3"/>
                      <a:pt x="382" y="183"/>
                    </a:cubicBezTo>
                    <a:cubicBezTo>
                      <a:pt x="382" y="183"/>
                      <a:pt x="382" y="184"/>
                      <a:pt x="382" y="184"/>
                    </a:cubicBezTo>
                    <a:cubicBezTo>
                      <a:pt x="382" y="184"/>
                      <a:pt x="382" y="183"/>
                      <a:pt x="382" y="182"/>
                    </a:cubicBezTo>
                    <a:cubicBezTo>
                      <a:pt x="382" y="181"/>
                      <a:pt x="382" y="180"/>
                      <a:pt x="382" y="180"/>
                    </a:cubicBezTo>
                    <a:moveTo>
                      <a:pt x="207" y="0"/>
                    </a:moveTo>
                    <a:cubicBezTo>
                      <a:pt x="204" y="0"/>
                      <a:pt x="202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99" y="0"/>
                      <a:pt x="199" y="0"/>
                    </a:cubicBezTo>
                    <a:cubicBezTo>
                      <a:pt x="136" y="6"/>
                      <a:pt x="75" y="36"/>
                      <a:pt x="30" y="80"/>
                    </a:cubicBezTo>
                    <a:cubicBezTo>
                      <a:pt x="19" y="91"/>
                      <a:pt x="9" y="102"/>
                      <a:pt x="0" y="115"/>
                    </a:cubicBezTo>
                    <a:cubicBezTo>
                      <a:pt x="17" y="94"/>
                      <a:pt x="37" y="76"/>
                      <a:pt x="59" y="60"/>
                    </a:cubicBezTo>
                    <a:cubicBezTo>
                      <a:pt x="85" y="41"/>
                      <a:pt x="113" y="24"/>
                      <a:pt x="143" y="14"/>
                    </a:cubicBezTo>
                    <a:cubicBezTo>
                      <a:pt x="164" y="6"/>
                      <a:pt x="185" y="1"/>
                      <a:pt x="20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" name="9Slide.vn 4"/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9Slide.vn 5"/>
              <p:cNvSpPr>
                <a:spLocks noEditPoints="1"/>
              </p:cNvSpPr>
              <p:nvPr/>
            </p:nvSpPr>
            <p:spPr bwMode="auto">
              <a:xfrm>
                <a:off x="4147" y="2425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9Slide.vn 6"/>
              <p:cNvSpPr>
                <a:spLocks noEditPoints="1"/>
              </p:cNvSpPr>
              <p:nvPr/>
            </p:nvSpPr>
            <p:spPr bwMode="auto">
              <a:xfrm>
                <a:off x="3286" y="1675"/>
                <a:ext cx="1094" cy="965"/>
              </a:xfrm>
              <a:custGeom>
                <a:avLst/>
                <a:gdLst>
                  <a:gd name="T0" fmla="*/ 456 w 460"/>
                  <a:gd name="T1" fmla="*/ 144 h 405"/>
                  <a:gd name="T2" fmla="*/ 389 w 460"/>
                  <a:gd name="T3" fmla="*/ 39 h 405"/>
                  <a:gd name="T4" fmla="*/ 253 w 460"/>
                  <a:gd name="T5" fmla="*/ 3 h 405"/>
                  <a:gd name="T6" fmla="*/ 175 w 460"/>
                  <a:gd name="T7" fmla="*/ 21 h 405"/>
                  <a:gd name="T8" fmla="*/ 107 w 460"/>
                  <a:gd name="T9" fmla="*/ 59 h 405"/>
                  <a:gd name="T10" fmla="*/ 28 w 460"/>
                  <a:gd name="T11" fmla="*/ 137 h 405"/>
                  <a:gd name="T12" fmla="*/ 12 w 460"/>
                  <a:gd name="T13" fmla="*/ 248 h 405"/>
                  <a:gd name="T14" fmla="*/ 76 w 460"/>
                  <a:gd name="T15" fmla="*/ 340 h 405"/>
                  <a:gd name="T16" fmla="*/ 186 w 460"/>
                  <a:gd name="T17" fmla="*/ 398 h 405"/>
                  <a:gd name="T18" fmla="*/ 243 w 460"/>
                  <a:gd name="T19" fmla="*/ 404 h 405"/>
                  <a:gd name="T20" fmla="*/ 306 w 460"/>
                  <a:gd name="T21" fmla="*/ 390 h 405"/>
                  <a:gd name="T22" fmla="*/ 416 w 460"/>
                  <a:gd name="T23" fmla="*/ 307 h 405"/>
                  <a:gd name="T24" fmla="*/ 460 w 460"/>
                  <a:gd name="T25" fmla="*/ 179 h 405"/>
                  <a:gd name="T26" fmla="*/ 456 w 460"/>
                  <a:gd name="T27" fmla="*/ 144 h 405"/>
                  <a:gd name="T28" fmla="*/ 456 w 460"/>
                  <a:gd name="T29" fmla="*/ 144 h 405"/>
                  <a:gd name="T30" fmla="*/ 423 w 460"/>
                  <a:gd name="T31" fmla="*/ 195 h 405"/>
                  <a:gd name="T32" fmla="*/ 380 w 460"/>
                  <a:gd name="T33" fmla="*/ 297 h 405"/>
                  <a:gd name="T34" fmla="*/ 299 w 460"/>
                  <a:gd name="T35" fmla="*/ 350 h 405"/>
                  <a:gd name="T36" fmla="*/ 240 w 460"/>
                  <a:gd name="T37" fmla="*/ 355 h 405"/>
                  <a:gd name="T38" fmla="*/ 240 w 460"/>
                  <a:gd name="T39" fmla="*/ 355 h 405"/>
                  <a:gd name="T40" fmla="*/ 127 w 460"/>
                  <a:gd name="T41" fmla="*/ 281 h 405"/>
                  <a:gd name="T42" fmla="*/ 95 w 460"/>
                  <a:gd name="T43" fmla="*/ 212 h 405"/>
                  <a:gd name="T44" fmla="*/ 103 w 460"/>
                  <a:gd name="T45" fmla="*/ 167 h 405"/>
                  <a:gd name="T46" fmla="*/ 143 w 460"/>
                  <a:gd name="T47" fmla="*/ 112 h 405"/>
                  <a:gd name="T48" fmla="*/ 186 w 460"/>
                  <a:gd name="T49" fmla="*/ 78 h 405"/>
                  <a:gd name="T50" fmla="*/ 339 w 460"/>
                  <a:gd name="T51" fmla="*/ 66 h 405"/>
                  <a:gd name="T52" fmla="*/ 423 w 460"/>
                  <a:gd name="T53" fmla="*/ 180 h 405"/>
                  <a:gd name="T54" fmla="*/ 423 w 460"/>
                  <a:gd name="T55" fmla="*/ 195 h 405"/>
                  <a:gd name="T56" fmla="*/ 423 w 460"/>
                  <a:gd name="T57" fmla="*/ 19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60" h="405">
                    <a:moveTo>
                      <a:pt x="456" y="144"/>
                    </a:moveTo>
                    <a:cubicBezTo>
                      <a:pt x="447" y="102"/>
                      <a:pt x="423" y="64"/>
                      <a:pt x="389" y="39"/>
                    </a:cubicBezTo>
                    <a:cubicBezTo>
                      <a:pt x="350" y="11"/>
                      <a:pt x="299" y="0"/>
                      <a:pt x="253" y="3"/>
                    </a:cubicBezTo>
                    <a:cubicBezTo>
                      <a:pt x="226" y="5"/>
                      <a:pt x="200" y="11"/>
                      <a:pt x="175" y="21"/>
                    </a:cubicBezTo>
                    <a:cubicBezTo>
                      <a:pt x="151" y="31"/>
                      <a:pt x="129" y="44"/>
                      <a:pt x="107" y="59"/>
                    </a:cubicBezTo>
                    <a:cubicBezTo>
                      <a:pt x="77" y="80"/>
                      <a:pt x="48" y="106"/>
                      <a:pt x="28" y="137"/>
                    </a:cubicBezTo>
                    <a:cubicBezTo>
                      <a:pt x="7" y="171"/>
                      <a:pt x="0" y="210"/>
                      <a:pt x="12" y="248"/>
                    </a:cubicBezTo>
                    <a:cubicBezTo>
                      <a:pt x="23" y="284"/>
                      <a:pt x="48" y="316"/>
                      <a:pt x="76" y="340"/>
                    </a:cubicBezTo>
                    <a:cubicBezTo>
                      <a:pt x="108" y="367"/>
                      <a:pt x="145" y="389"/>
                      <a:pt x="186" y="398"/>
                    </a:cubicBezTo>
                    <a:cubicBezTo>
                      <a:pt x="205" y="403"/>
                      <a:pt x="224" y="405"/>
                      <a:pt x="243" y="404"/>
                    </a:cubicBezTo>
                    <a:cubicBezTo>
                      <a:pt x="264" y="402"/>
                      <a:pt x="286" y="398"/>
                      <a:pt x="306" y="390"/>
                    </a:cubicBezTo>
                    <a:cubicBezTo>
                      <a:pt x="350" y="374"/>
                      <a:pt x="388" y="344"/>
                      <a:pt x="416" y="307"/>
                    </a:cubicBezTo>
                    <a:cubicBezTo>
                      <a:pt x="444" y="270"/>
                      <a:pt x="460" y="225"/>
                      <a:pt x="460" y="179"/>
                    </a:cubicBezTo>
                    <a:cubicBezTo>
                      <a:pt x="460" y="167"/>
                      <a:pt x="459" y="155"/>
                      <a:pt x="456" y="144"/>
                    </a:cubicBezTo>
                    <a:cubicBezTo>
                      <a:pt x="453" y="127"/>
                      <a:pt x="460" y="160"/>
                      <a:pt x="456" y="144"/>
                    </a:cubicBezTo>
                    <a:close/>
                    <a:moveTo>
                      <a:pt x="423" y="195"/>
                    </a:moveTo>
                    <a:cubicBezTo>
                      <a:pt x="422" y="232"/>
                      <a:pt x="404" y="270"/>
                      <a:pt x="380" y="297"/>
                    </a:cubicBezTo>
                    <a:cubicBezTo>
                      <a:pt x="358" y="322"/>
                      <a:pt x="330" y="340"/>
                      <a:pt x="299" y="350"/>
                    </a:cubicBezTo>
                    <a:cubicBezTo>
                      <a:pt x="280" y="356"/>
                      <a:pt x="260" y="357"/>
                      <a:pt x="240" y="355"/>
                    </a:cubicBezTo>
                    <a:cubicBezTo>
                      <a:pt x="240" y="355"/>
                      <a:pt x="240" y="355"/>
                      <a:pt x="240" y="355"/>
                    </a:cubicBezTo>
                    <a:cubicBezTo>
                      <a:pt x="193" y="349"/>
                      <a:pt x="156" y="317"/>
                      <a:pt x="127" y="281"/>
                    </a:cubicBezTo>
                    <a:cubicBezTo>
                      <a:pt x="111" y="262"/>
                      <a:pt x="98" y="238"/>
                      <a:pt x="95" y="212"/>
                    </a:cubicBezTo>
                    <a:cubicBezTo>
                      <a:pt x="94" y="197"/>
                      <a:pt x="97" y="181"/>
                      <a:pt x="103" y="167"/>
                    </a:cubicBezTo>
                    <a:cubicBezTo>
                      <a:pt x="112" y="146"/>
                      <a:pt x="127" y="128"/>
                      <a:pt x="143" y="112"/>
                    </a:cubicBezTo>
                    <a:cubicBezTo>
                      <a:pt x="156" y="99"/>
                      <a:pt x="170" y="87"/>
                      <a:pt x="186" y="78"/>
                    </a:cubicBezTo>
                    <a:cubicBezTo>
                      <a:pt x="232" y="51"/>
                      <a:pt x="289" y="46"/>
                      <a:pt x="339" y="66"/>
                    </a:cubicBezTo>
                    <a:cubicBezTo>
                      <a:pt x="385" y="85"/>
                      <a:pt x="421" y="129"/>
                      <a:pt x="423" y="180"/>
                    </a:cubicBezTo>
                    <a:cubicBezTo>
                      <a:pt x="423" y="185"/>
                      <a:pt x="423" y="190"/>
                      <a:pt x="423" y="195"/>
                    </a:cubicBezTo>
                    <a:cubicBezTo>
                      <a:pt x="423" y="197"/>
                      <a:pt x="423" y="194"/>
                      <a:pt x="423" y="1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9Slide.vn 7"/>
            <p:cNvSpPr>
              <a:spLocks noEditPoints="1"/>
            </p:cNvSpPr>
            <p:nvPr/>
          </p:nvSpPr>
          <p:spPr bwMode="auto">
            <a:xfrm>
              <a:off x="1646032" y="2688184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3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" name="9Slide.vn 8"/>
            <p:cNvSpPr>
              <a:spLocks noEditPoints="1"/>
            </p:cNvSpPr>
            <p:nvPr/>
          </p:nvSpPr>
          <p:spPr bwMode="auto">
            <a:xfrm>
              <a:off x="3264300" y="-77012"/>
              <a:ext cx="12148525" cy="10716021"/>
            </a:xfrm>
            <a:custGeom>
              <a:avLst/>
              <a:gdLst>
                <a:gd name="T0" fmla="*/ 456 w 460"/>
                <a:gd name="T1" fmla="*/ 144 h 405"/>
                <a:gd name="T2" fmla="*/ 389 w 460"/>
                <a:gd name="T3" fmla="*/ 39 h 405"/>
                <a:gd name="T4" fmla="*/ 253 w 460"/>
                <a:gd name="T5" fmla="*/ 3 h 405"/>
                <a:gd name="T6" fmla="*/ 175 w 460"/>
                <a:gd name="T7" fmla="*/ 21 h 405"/>
                <a:gd name="T8" fmla="*/ 107 w 460"/>
                <a:gd name="T9" fmla="*/ 59 h 405"/>
                <a:gd name="T10" fmla="*/ 28 w 460"/>
                <a:gd name="T11" fmla="*/ 137 h 405"/>
                <a:gd name="T12" fmla="*/ 12 w 460"/>
                <a:gd name="T13" fmla="*/ 248 h 405"/>
                <a:gd name="T14" fmla="*/ 76 w 460"/>
                <a:gd name="T15" fmla="*/ 340 h 405"/>
                <a:gd name="T16" fmla="*/ 186 w 460"/>
                <a:gd name="T17" fmla="*/ 398 h 405"/>
                <a:gd name="T18" fmla="*/ 243 w 460"/>
                <a:gd name="T19" fmla="*/ 404 h 405"/>
                <a:gd name="T20" fmla="*/ 306 w 460"/>
                <a:gd name="T21" fmla="*/ 390 h 405"/>
                <a:gd name="T22" fmla="*/ 416 w 460"/>
                <a:gd name="T23" fmla="*/ 307 h 405"/>
                <a:gd name="T24" fmla="*/ 460 w 460"/>
                <a:gd name="T25" fmla="*/ 179 h 405"/>
                <a:gd name="T26" fmla="*/ 456 w 460"/>
                <a:gd name="T27" fmla="*/ 144 h 405"/>
                <a:gd name="T28" fmla="*/ 456 w 460"/>
                <a:gd name="T29" fmla="*/ 144 h 405"/>
                <a:gd name="T30" fmla="*/ 423 w 460"/>
                <a:gd name="T31" fmla="*/ 195 h 405"/>
                <a:gd name="T32" fmla="*/ 380 w 460"/>
                <a:gd name="T33" fmla="*/ 297 h 405"/>
                <a:gd name="T34" fmla="*/ 299 w 460"/>
                <a:gd name="T35" fmla="*/ 350 h 405"/>
                <a:gd name="T36" fmla="*/ 240 w 460"/>
                <a:gd name="T37" fmla="*/ 355 h 405"/>
                <a:gd name="T38" fmla="*/ 240 w 460"/>
                <a:gd name="T39" fmla="*/ 355 h 405"/>
                <a:gd name="T40" fmla="*/ 127 w 460"/>
                <a:gd name="T41" fmla="*/ 281 h 405"/>
                <a:gd name="T42" fmla="*/ 95 w 460"/>
                <a:gd name="T43" fmla="*/ 212 h 405"/>
                <a:gd name="T44" fmla="*/ 103 w 460"/>
                <a:gd name="T45" fmla="*/ 167 h 405"/>
                <a:gd name="T46" fmla="*/ 143 w 460"/>
                <a:gd name="T47" fmla="*/ 112 h 405"/>
                <a:gd name="T48" fmla="*/ 186 w 460"/>
                <a:gd name="T49" fmla="*/ 78 h 405"/>
                <a:gd name="T50" fmla="*/ 339 w 460"/>
                <a:gd name="T51" fmla="*/ 66 h 405"/>
                <a:gd name="T52" fmla="*/ 423 w 460"/>
                <a:gd name="T53" fmla="*/ 180 h 405"/>
                <a:gd name="T54" fmla="*/ 423 w 460"/>
                <a:gd name="T55" fmla="*/ 195 h 405"/>
                <a:gd name="T56" fmla="*/ 423 w 460"/>
                <a:gd name="T57" fmla="*/ 1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0" h="405">
                  <a:moveTo>
                    <a:pt x="456" y="144"/>
                  </a:moveTo>
                  <a:cubicBezTo>
                    <a:pt x="447" y="102"/>
                    <a:pt x="423" y="64"/>
                    <a:pt x="389" y="39"/>
                  </a:cubicBezTo>
                  <a:cubicBezTo>
                    <a:pt x="350" y="11"/>
                    <a:pt x="299" y="0"/>
                    <a:pt x="253" y="3"/>
                  </a:cubicBezTo>
                  <a:cubicBezTo>
                    <a:pt x="226" y="5"/>
                    <a:pt x="200" y="11"/>
                    <a:pt x="175" y="21"/>
                  </a:cubicBezTo>
                  <a:cubicBezTo>
                    <a:pt x="151" y="31"/>
                    <a:pt x="129" y="44"/>
                    <a:pt x="107" y="59"/>
                  </a:cubicBezTo>
                  <a:cubicBezTo>
                    <a:pt x="77" y="80"/>
                    <a:pt x="48" y="106"/>
                    <a:pt x="28" y="137"/>
                  </a:cubicBezTo>
                  <a:cubicBezTo>
                    <a:pt x="7" y="171"/>
                    <a:pt x="0" y="210"/>
                    <a:pt x="12" y="248"/>
                  </a:cubicBezTo>
                  <a:cubicBezTo>
                    <a:pt x="23" y="284"/>
                    <a:pt x="48" y="316"/>
                    <a:pt x="76" y="340"/>
                  </a:cubicBezTo>
                  <a:cubicBezTo>
                    <a:pt x="108" y="367"/>
                    <a:pt x="145" y="389"/>
                    <a:pt x="186" y="398"/>
                  </a:cubicBezTo>
                  <a:cubicBezTo>
                    <a:pt x="205" y="403"/>
                    <a:pt x="224" y="405"/>
                    <a:pt x="243" y="404"/>
                  </a:cubicBezTo>
                  <a:cubicBezTo>
                    <a:pt x="264" y="402"/>
                    <a:pt x="286" y="398"/>
                    <a:pt x="306" y="390"/>
                  </a:cubicBezTo>
                  <a:cubicBezTo>
                    <a:pt x="350" y="374"/>
                    <a:pt x="388" y="344"/>
                    <a:pt x="416" y="307"/>
                  </a:cubicBezTo>
                  <a:cubicBezTo>
                    <a:pt x="444" y="270"/>
                    <a:pt x="460" y="225"/>
                    <a:pt x="460" y="179"/>
                  </a:cubicBezTo>
                  <a:cubicBezTo>
                    <a:pt x="460" y="167"/>
                    <a:pt x="459" y="155"/>
                    <a:pt x="456" y="144"/>
                  </a:cubicBezTo>
                  <a:cubicBezTo>
                    <a:pt x="453" y="127"/>
                    <a:pt x="460" y="160"/>
                    <a:pt x="456" y="144"/>
                  </a:cubicBezTo>
                  <a:close/>
                  <a:moveTo>
                    <a:pt x="423" y="195"/>
                  </a:moveTo>
                  <a:cubicBezTo>
                    <a:pt x="422" y="232"/>
                    <a:pt x="404" y="270"/>
                    <a:pt x="380" y="297"/>
                  </a:cubicBezTo>
                  <a:cubicBezTo>
                    <a:pt x="358" y="322"/>
                    <a:pt x="330" y="340"/>
                    <a:pt x="299" y="350"/>
                  </a:cubicBezTo>
                  <a:cubicBezTo>
                    <a:pt x="280" y="356"/>
                    <a:pt x="260" y="357"/>
                    <a:pt x="240" y="355"/>
                  </a:cubicBezTo>
                  <a:cubicBezTo>
                    <a:pt x="240" y="355"/>
                    <a:pt x="240" y="355"/>
                    <a:pt x="240" y="355"/>
                  </a:cubicBezTo>
                  <a:cubicBezTo>
                    <a:pt x="193" y="349"/>
                    <a:pt x="156" y="317"/>
                    <a:pt x="127" y="281"/>
                  </a:cubicBezTo>
                  <a:cubicBezTo>
                    <a:pt x="111" y="262"/>
                    <a:pt x="98" y="238"/>
                    <a:pt x="95" y="212"/>
                  </a:cubicBezTo>
                  <a:cubicBezTo>
                    <a:pt x="94" y="197"/>
                    <a:pt x="97" y="181"/>
                    <a:pt x="103" y="167"/>
                  </a:cubicBezTo>
                  <a:cubicBezTo>
                    <a:pt x="112" y="146"/>
                    <a:pt x="127" y="128"/>
                    <a:pt x="143" y="112"/>
                  </a:cubicBezTo>
                  <a:cubicBezTo>
                    <a:pt x="156" y="99"/>
                    <a:pt x="170" y="87"/>
                    <a:pt x="186" y="78"/>
                  </a:cubicBezTo>
                  <a:cubicBezTo>
                    <a:pt x="232" y="51"/>
                    <a:pt x="289" y="46"/>
                    <a:pt x="339" y="66"/>
                  </a:cubicBezTo>
                  <a:cubicBezTo>
                    <a:pt x="385" y="85"/>
                    <a:pt x="421" y="129"/>
                    <a:pt x="423" y="180"/>
                  </a:cubicBezTo>
                  <a:cubicBezTo>
                    <a:pt x="423" y="185"/>
                    <a:pt x="423" y="190"/>
                    <a:pt x="423" y="195"/>
                  </a:cubicBezTo>
                  <a:cubicBezTo>
                    <a:pt x="423" y="197"/>
                    <a:pt x="423" y="194"/>
                    <a:pt x="423" y="195"/>
                  </a:cubicBezTo>
                  <a:close/>
                </a:path>
              </a:pathLst>
            </a:custGeom>
            <a:solidFill>
              <a:schemeClr val="bg1">
                <a:alpha val="6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9Slide.vn 12">
            <a:extLst>
              <a:ext uri="{FF2B5EF4-FFF2-40B4-BE49-F238E27FC236}">
                <a16:creationId xmlns="" xmlns:a16="http://schemas.microsoft.com/office/drawing/2014/main" id="{C1A310A9-9883-4907-A5E3-1221688727EB}"/>
              </a:ext>
            </a:extLst>
          </p:cNvPr>
          <p:cNvSpPr txBox="1"/>
          <p:nvPr/>
        </p:nvSpPr>
        <p:spPr>
          <a:xfrm>
            <a:off x="2601934" y="1828800"/>
            <a:ext cx="6988130" cy="1569660"/>
          </a:xfrm>
          <a:prstGeom prst="rect">
            <a:avLst/>
          </a:prstGeom>
          <a:noFill/>
        </p:spPr>
        <p:txBody>
          <a:bodyPr wrap="none" lIns="0" rIns="365760" rtlCol="0">
            <a:spAutoFit/>
          </a:bodyPr>
          <a:lstStyle/>
          <a:p>
            <a:pPr lvl="1" algn="ctr"/>
            <a:r>
              <a:rPr lang="en-US"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Giới thiệu phần mềm</a:t>
            </a:r>
            <a:br>
              <a:rPr lang="en-US" sz="4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Giữ xe Việt Parking</a:t>
            </a:r>
            <a:endParaRPr lang="en-US" sz="4800" b="1" kern="0" dirty="0">
              <a:solidFill>
                <a:schemeClr val="bg1"/>
              </a:solidFill>
              <a:latin typeface="#9Slide03 Cabin Bold" panose="000008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24200" y="571500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Các chức năng mô tả trong slide là các chức năng phổ biến nhất. </a:t>
            </a:r>
            <a:endParaRPr lang="en-US" smtClean="0">
              <a:solidFill>
                <a:schemeClr val="bg1"/>
              </a:solidFill>
            </a:endParaRPr>
          </a:p>
          <a:p>
            <a:pPr algn="ctr"/>
            <a:r>
              <a:rPr lang="en-US" smtClean="0">
                <a:solidFill>
                  <a:schemeClr val="bg1"/>
                </a:solidFill>
              </a:rPr>
              <a:t>Tùy </a:t>
            </a:r>
            <a:r>
              <a:rPr lang="en-US">
                <a:solidFill>
                  <a:schemeClr val="bg1"/>
                </a:solidFill>
              </a:rPr>
              <a:t>theo thực tế sử dụng mà có thể lập trình lại cho phù </a:t>
            </a:r>
            <a:r>
              <a:rPr lang="en-US" smtClean="0">
                <a:solidFill>
                  <a:schemeClr val="bg1"/>
                </a:solidFill>
              </a:rPr>
              <a:t>hợp.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1196" y="381000"/>
            <a:ext cx="4910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CÔNG TY TNHH GIẢI PHÁP THỊ GIÁC MÁY TÍNH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7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">
        <p14:switch dir="r"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 txBox="1">
            <a:spLocks/>
          </p:cNvSpPr>
          <p:nvPr/>
        </p:nvSpPr>
        <p:spPr>
          <a:xfrm>
            <a:off x="601662" y="396875"/>
            <a:ext cx="10904538" cy="444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mtClean="0"/>
              <a:t>Giao diện chính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8001000" y="1143000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Phần mềm thiết kế dành cho 2 làn xe, mỗi làn xe có 2 camera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Ở chế độ tự động phần mềm liên tục đọc biển số (setup 0.5 – 2 giây tùy ý)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Phần mềm tự động mở cổng cho xe quen, xe lạ sẽ chờ bảo vệ đưa thẻ để cho xe vào. Tương tự đối với làn xe ra.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Trong trường hợp biển số đọc sai có thể nhập tay.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/>
              <a:t>Trong trường hợp camera/chức năng không hoạt động chính xác có thể mở barrier bằng nút nhấn.</a:t>
            </a:r>
            <a:endParaRPr lang="en-US"/>
          </a:p>
        </p:txBody>
      </p:sp>
      <p:pic>
        <p:nvPicPr>
          <p:cNvPr id="1026" name="Picture 2" descr="D:\viscom_document\03.PROJECT\PRJ05.IPSS\PRJ5.2_TGMTparking\form_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15993"/>
            <a:ext cx="7379677" cy="3997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11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200311" y="2387791"/>
            <a:ext cx="1983921" cy="1471505"/>
            <a:chOff x="6200311" y="2387791"/>
            <a:chExt cx="1983921" cy="1471505"/>
          </a:xfrm>
        </p:grpSpPr>
        <p:sp>
          <p:nvSpPr>
            <p:cNvPr id="6" name="Freeform 10"/>
            <p:cNvSpPr>
              <a:spLocks noEditPoints="1"/>
            </p:cNvSpPr>
            <p:nvPr/>
          </p:nvSpPr>
          <p:spPr bwMode="auto">
            <a:xfrm>
              <a:off x="6200311" y="2387791"/>
              <a:ext cx="1983921" cy="1471505"/>
            </a:xfrm>
            <a:custGeom>
              <a:avLst/>
              <a:gdLst>
                <a:gd name="T0" fmla="*/ 335 w 433"/>
                <a:gd name="T1" fmla="*/ 302 h 321"/>
                <a:gd name="T2" fmla="*/ 393 w 433"/>
                <a:gd name="T3" fmla="*/ 99 h 321"/>
                <a:gd name="T4" fmla="*/ 189 w 433"/>
                <a:gd name="T5" fmla="*/ 40 h 321"/>
                <a:gd name="T6" fmla="*/ 134 w 433"/>
                <a:gd name="T7" fmla="*/ 95 h 321"/>
                <a:gd name="T8" fmla="*/ 134 w 433"/>
                <a:gd name="T9" fmla="*/ 94 h 321"/>
                <a:gd name="T10" fmla="*/ 0 w 433"/>
                <a:gd name="T11" fmla="*/ 317 h 321"/>
                <a:gd name="T12" fmla="*/ 259 w 433"/>
                <a:gd name="T13" fmla="*/ 321 h 321"/>
                <a:gd name="T14" fmla="*/ 259 w 433"/>
                <a:gd name="T15" fmla="*/ 321 h 321"/>
                <a:gd name="T16" fmla="*/ 335 w 433"/>
                <a:gd name="T17" fmla="*/ 302 h 321"/>
                <a:gd name="T18" fmla="*/ 153 w 433"/>
                <a:gd name="T19" fmla="*/ 232 h 321"/>
                <a:gd name="T20" fmla="*/ 202 w 433"/>
                <a:gd name="T21" fmla="*/ 62 h 321"/>
                <a:gd name="T22" fmla="*/ 371 w 433"/>
                <a:gd name="T23" fmla="*/ 111 h 321"/>
                <a:gd name="T24" fmla="*/ 323 w 433"/>
                <a:gd name="T25" fmla="*/ 280 h 321"/>
                <a:gd name="T26" fmla="*/ 153 w 433"/>
                <a:gd name="T27" fmla="*/ 232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3" h="321">
                  <a:moveTo>
                    <a:pt x="335" y="302"/>
                  </a:moveTo>
                  <a:cubicBezTo>
                    <a:pt x="407" y="262"/>
                    <a:pt x="433" y="171"/>
                    <a:pt x="393" y="99"/>
                  </a:cubicBezTo>
                  <a:cubicBezTo>
                    <a:pt x="353" y="26"/>
                    <a:pt x="262" y="0"/>
                    <a:pt x="189" y="40"/>
                  </a:cubicBezTo>
                  <a:cubicBezTo>
                    <a:pt x="165" y="54"/>
                    <a:pt x="147" y="73"/>
                    <a:pt x="134" y="95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259" y="321"/>
                    <a:pt x="259" y="321"/>
                    <a:pt x="259" y="321"/>
                  </a:cubicBezTo>
                  <a:cubicBezTo>
                    <a:pt x="259" y="321"/>
                    <a:pt x="259" y="321"/>
                    <a:pt x="259" y="321"/>
                  </a:cubicBezTo>
                  <a:cubicBezTo>
                    <a:pt x="285" y="321"/>
                    <a:pt x="311" y="315"/>
                    <a:pt x="335" y="302"/>
                  </a:cubicBezTo>
                  <a:close/>
                  <a:moveTo>
                    <a:pt x="153" y="232"/>
                  </a:moveTo>
                  <a:cubicBezTo>
                    <a:pt x="120" y="171"/>
                    <a:pt x="141" y="96"/>
                    <a:pt x="202" y="62"/>
                  </a:cubicBezTo>
                  <a:cubicBezTo>
                    <a:pt x="262" y="29"/>
                    <a:pt x="338" y="51"/>
                    <a:pt x="371" y="111"/>
                  </a:cubicBezTo>
                  <a:cubicBezTo>
                    <a:pt x="404" y="171"/>
                    <a:pt x="383" y="247"/>
                    <a:pt x="323" y="280"/>
                  </a:cubicBezTo>
                  <a:cubicBezTo>
                    <a:pt x="262" y="313"/>
                    <a:pt x="187" y="292"/>
                    <a:pt x="153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AutoShape 81"/>
            <p:cNvSpPr>
              <a:spLocks/>
            </p:cNvSpPr>
            <p:nvPr/>
          </p:nvSpPr>
          <p:spPr bwMode="auto">
            <a:xfrm>
              <a:off x="7129011" y="2851448"/>
              <a:ext cx="544189" cy="54418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35" y="9811"/>
                  </a:moveTo>
                  <a:cubicBezTo>
                    <a:pt x="20220" y="10144"/>
                    <a:pt x="20081" y="10800"/>
                    <a:pt x="18899" y="10800"/>
                  </a:cubicBezTo>
                  <a:lnTo>
                    <a:pt x="17549" y="10800"/>
                  </a:lnTo>
                  <a:cubicBezTo>
                    <a:pt x="17363" y="10800"/>
                    <a:pt x="17212" y="10950"/>
                    <a:pt x="17212" y="11137"/>
                  </a:cubicBezTo>
                  <a:cubicBezTo>
                    <a:pt x="17212" y="11324"/>
                    <a:pt x="17363" y="11475"/>
                    <a:pt x="17549" y="11475"/>
                  </a:cubicBezTo>
                  <a:lnTo>
                    <a:pt x="18858" y="11475"/>
                  </a:lnTo>
                  <a:cubicBezTo>
                    <a:pt x="19870" y="11475"/>
                    <a:pt x="20003" y="12314"/>
                    <a:pt x="19938" y="12719"/>
                  </a:cubicBezTo>
                  <a:cubicBezTo>
                    <a:pt x="19855" y="13223"/>
                    <a:pt x="19618" y="14175"/>
                    <a:pt x="18478" y="14175"/>
                  </a:cubicBezTo>
                  <a:lnTo>
                    <a:pt x="16874" y="14175"/>
                  </a:lnTo>
                  <a:cubicBezTo>
                    <a:pt x="16688" y="14175"/>
                    <a:pt x="16537" y="14325"/>
                    <a:pt x="16537" y="14512"/>
                  </a:cubicBezTo>
                  <a:cubicBezTo>
                    <a:pt x="16537" y="14699"/>
                    <a:pt x="16688" y="14850"/>
                    <a:pt x="16874" y="14850"/>
                  </a:cubicBezTo>
                  <a:lnTo>
                    <a:pt x="18203" y="14850"/>
                  </a:lnTo>
                  <a:cubicBezTo>
                    <a:pt x="19343" y="14850"/>
                    <a:pt x="19243" y="15718"/>
                    <a:pt x="19079" y="16237"/>
                  </a:cubicBezTo>
                  <a:cubicBezTo>
                    <a:pt x="18864" y="16918"/>
                    <a:pt x="18732" y="17549"/>
                    <a:pt x="17297" y="17549"/>
                  </a:cubicBezTo>
                  <a:lnTo>
                    <a:pt x="16196" y="17549"/>
                  </a:lnTo>
                  <a:cubicBezTo>
                    <a:pt x="16009" y="17549"/>
                    <a:pt x="15859" y="17700"/>
                    <a:pt x="15859" y="17887"/>
                  </a:cubicBezTo>
                  <a:cubicBezTo>
                    <a:pt x="15859" y="18073"/>
                    <a:pt x="16009" y="18225"/>
                    <a:pt x="16196" y="18225"/>
                  </a:cubicBezTo>
                  <a:lnTo>
                    <a:pt x="17255" y="18225"/>
                  </a:lnTo>
                  <a:cubicBezTo>
                    <a:pt x="17993" y="18225"/>
                    <a:pt x="18027" y="18923"/>
                    <a:pt x="17950" y="19174"/>
                  </a:cubicBezTo>
                  <a:cubicBezTo>
                    <a:pt x="17866" y="19448"/>
                    <a:pt x="17767" y="19651"/>
                    <a:pt x="17762" y="19660"/>
                  </a:cubicBezTo>
                  <a:cubicBezTo>
                    <a:pt x="17558" y="20028"/>
                    <a:pt x="17229" y="20249"/>
                    <a:pt x="16534" y="20249"/>
                  </a:cubicBezTo>
                  <a:lnTo>
                    <a:pt x="12844" y="20249"/>
                  </a:lnTo>
                  <a:cubicBezTo>
                    <a:pt x="10990" y="20249"/>
                    <a:pt x="9151" y="19829"/>
                    <a:pt x="9104" y="19818"/>
                  </a:cubicBezTo>
                  <a:cubicBezTo>
                    <a:pt x="6299" y="19172"/>
                    <a:pt x="6152" y="19122"/>
                    <a:pt x="5976" y="19072"/>
                  </a:cubicBezTo>
                  <a:cubicBezTo>
                    <a:pt x="5976" y="19072"/>
                    <a:pt x="5405" y="18976"/>
                    <a:pt x="5405" y="18478"/>
                  </a:cubicBezTo>
                  <a:lnTo>
                    <a:pt x="5399" y="9155"/>
                  </a:lnTo>
                  <a:cubicBezTo>
                    <a:pt x="5399" y="8839"/>
                    <a:pt x="5601" y="8552"/>
                    <a:pt x="5935" y="8452"/>
                  </a:cubicBezTo>
                  <a:cubicBezTo>
                    <a:pt x="5977" y="8435"/>
                    <a:pt x="6034" y="8419"/>
                    <a:pt x="6074" y="8401"/>
                  </a:cubicBezTo>
                  <a:cubicBezTo>
                    <a:pt x="9158" y="7125"/>
                    <a:pt x="10097" y="4324"/>
                    <a:pt x="10124" y="2025"/>
                  </a:cubicBezTo>
                  <a:cubicBezTo>
                    <a:pt x="10128" y="1702"/>
                    <a:pt x="10378" y="1350"/>
                    <a:pt x="10800" y="1350"/>
                  </a:cubicBezTo>
                  <a:cubicBezTo>
                    <a:pt x="11514" y="1350"/>
                    <a:pt x="12774" y="2782"/>
                    <a:pt x="12774" y="4554"/>
                  </a:cubicBezTo>
                  <a:cubicBezTo>
                    <a:pt x="12774" y="6155"/>
                    <a:pt x="12711" y="6432"/>
                    <a:pt x="12149" y="8100"/>
                  </a:cubicBezTo>
                  <a:cubicBezTo>
                    <a:pt x="18899" y="8100"/>
                    <a:pt x="18852" y="8196"/>
                    <a:pt x="19448" y="8353"/>
                  </a:cubicBezTo>
                  <a:cubicBezTo>
                    <a:pt x="20187" y="8564"/>
                    <a:pt x="20249" y="9175"/>
                    <a:pt x="20249" y="9386"/>
                  </a:cubicBezTo>
                  <a:cubicBezTo>
                    <a:pt x="20249" y="9618"/>
                    <a:pt x="20243" y="9584"/>
                    <a:pt x="20235" y="9811"/>
                  </a:cubicBezTo>
                  <a:moveTo>
                    <a:pt x="4724" y="19575"/>
                  </a:moveTo>
                  <a:cubicBezTo>
                    <a:pt x="4724" y="19948"/>
                    <a:pt x="4423" y="20249"/>
                    <a:pt x="4049" y="20249"/>
                  </a:cubicBezTo>
                  <a:lnTo>
                    <a:pt x="2024" y="20249"/>
                  </a:lnTo>
                  <a:cubicBezTo>
                    <a:pt x="1652" y="20249"/>
                    <a:pt x="1349" y="19948"/>
                    <a:pt x="1349" y="19575"/>
                  </a:cubicBezTo>
                  <a:lnTo>
                    <a:pt x="1349" y="8774"/>
                  </a:lnTo>
                  <a:cubicBezTo>
                    <a:pt x="1349" y="8401"/>
                    <a:pt x="1652" y="8100"/>
                    <a:pt x="2024" y="8100"/>
                  </a:cubicBezTo>
                  <a:lnTo>
                    <a:pt x="4049" y="8100"/>
                  </a:lnTo>
                  <a:cubicBezTo>
                    <a:pt x="4423" y="8100"/>
                    <a:pt x="4724" y="8401"/>
                    <a:pt x="4724" y="8774"/>
                  </a:cubicBezTo>
                  <a:cubicBezTo>
                    <a:pt x="4724" y="8774"/>
                    <a:pt x="4724" y="19575"/>
                    <a:pt x="4724" y="19575"/>
                  </a:cubicBezTo>
                  <a:close/>
                  <a:moveTo>
                    <a:pt x="19686" y="7069"/>
                  </a:moveTo>
                  <a:cubicBezTo>
                    <a:pt x="18842" y="6846"/>
                    <a:pt x="16858" y="6849"/>
                    <a:pt x="13956" y="6773"/>
                  </a:cubicBezTo>
                  <a:cubicBezTo>
                    <a:pt x="14093" y="6139"/>
                    <a:pt x="14124" y="5568"/>
                    <a:pt x="14124" y="4554"/>
                  </a:cubicBezTo>
                  <a:cubicBezTo>
                    <a:pt x="14124" y="2133"/>
                    <a:pt x="12361" y="0"/>
                    <a:pt x="10800" y="0"/>
                  </a:cubicBezTo>
                  <a:cubicBezTo>
                    <a:pt x="9698" y="0"/>
                    <a:pt x="8789" y="901"/>
                    <a:pt x="8774" y="2009"/>
                  </a:cubicBezTo>
                  <a:cubicBezTo>
                    <a:pt x="8760" y="3368"/>
                    <a:pt x="8340" y="5716"/>
                    <a:pt x="6074" y="6906"/>
                  </a:cubicBezTo>
                  <a:cubicBezTo>
                    <a:pt x="5908" y="6994"/>
                    <a:pt x="5433" y="7228"/>
                    <a:pt x="5364" y="7259"/>
                  </a:cubicBezTo>
                  <a:lnTo>
                    <a:pt x="5399" y="7289"/>
                  </a:lnTo>
                  <a:cubicBezTo>
                    <a:pt x="5045" y="6984"/>
                    <a:pt x="4554" y="6750"/>
                    <a:pt x="4049" y="6750"/>
                  </a:cubicBezTo>
                  <a:lnTo>
                    <a:pt x="2024" y="6750"/>
                  </a:lnTo>
                  <a:cubicBezTo>
                    <a:pt x="908" y="6750"/>
                    <a:pt x="0" y="7658"/>
                    <a:pt x="0" y="8774"/>
                  </a:cubicBezTo>
                  <a:lnTo>
                    <a:pt x="0" y="19575"/>
                  </a:lnTo>
                  <a:cubicBezTo>
                    <a:pt x="0" y="20691"/>
                    <a:pt x="908" y="21599"/>
                    <a:pt x="2024" y="21599"/>
                  </a:cubicBezTo>
                  <a:lnTo>
                    <a:pt x="4049" y="21599"/>
                  </a:lnTo>
                  <a:cubicBezTo>
                    <a:pt x="4853" y="21599"/>
                    <a:pt x="5525" y="21114"/>
                    <a:pt x="5850" y="20434"/>
                  </a:cubicBezTo>
                  <a:cubicBezTo>
                    <a:pt x="5859" y="20437"/>
                    <a:pt x="5873" y="20441"/>
                    <a:pt x="5882" y="20442"/>
                  </a:cubicBezTo>
                  <a:cubicBezTo>
                    <a:pt x="5927" y="20454"/>
                    <a:pt x="5979" y="20467"/>
                    <a:pt x="6044" y="20485"/>
                  </a:cubicBezTo>
                  <a:cubicBezTo>
                    <a:pt x="6056" y="20487"/>
                    <a:pt x="6062" y="20488"/>
                    <a:pt x="6074" y="20492"/>
                  </a:cubicBezTo>
                  <a:cubicBezTo>
                    <a:pt x="6464" y="20588"/>
                    <a:pt x="7212" y="20768"/>
                    <a:pt x="8812" y="21135"/>
                  </a:cubicBezTo>
                  <a:cubicBezTo>
                    <a:pt x="9155" y="21213"/>
                    <a:pt x="10966" y="21599"/>
                    <a:pt x="12844" y="21599"/>
                  </a:cubicBezTo>
                  <a:lnTo>
                    <a:pt x="16534" y="21599"/>
                  </a:lnTo>
                  <a:cubicBezTo>
                    <a:pt x="17659" y="21599"/>
                    <a:pt x="18469" y="21167"/>
                    <a:pt x="18952" y="20298"/>
                  </a:cubicBezTo>
                  <a:cubicBezTo>
                    <a:pt x="18958" y="20285"/>
                    <a:pt x="19114" y="19982"/>
                    <a:pt x="19240" y="19572"/>
                  </a:cubicBezTo>
                  <a:cubicBezTo>
                    <a:pt x="19336" y="19263"/>
                    <a:pt x="19371" y="18827"/>
                    <a:pt x="19256" y="18384"/>
                  </a:cubicBezTo>
                  <a:cubicBezTo>
                    <a:pt x="19981" y="17886"/>
                    <a:pt x="20214" y="17133"/>
                    <a:pt x="20366" y="16643"/>
                  </a:cubicBezTo>
                  <a:cubicBezTo>
                    <a:pt x="20620" y="15838"/>
                    <a:pt x="20544" y="15235"/>
                    <a:pt x="20367" y="14803"/>
                  </a:cubicBezTo>
                  <a:cubicBezTo>
                    <a:pt x="20775" y="14418"/>
                    <a:pt x="21122" y="13831"/>
                    <a:pt x="21269" y="12935"/>
                  </a:cubicBezTo>
                  <a:cubicBezTo>
                    <a:pt x="21361" y="12380"/>
                    <a:pt x="21263" y="11809"/>
                    <a:pt x="21007" y="11334"/>
                  </a:cubicBezTo>
                  <a:cubicBezTo>
                    <a:pt x="21389" y="10905"/>
                    <a:pt x="21564" y="10365"/>
                    <a:pt x="21583" y="9865"/>
                  </a:cubicBezTo>
                  <a:lnTo>
                    <a:pt x="21591" y="9724"/>
                  </a:lnTo>
                  <a:cubicBezTo>
                    <a:pt x="21596" y="9635"/>
                    <a:pt x="21600" y="9581"/>
                    <a:pt x="21600" y="9386"/>
                  </a:cubicBezTo>
                  <a:cubicBezTo>
                    <a:pt x="21600" y="8533"/>
                    <a:pt x="21010" y="7446"/>
                    <a:pt x="19686" y="706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40388" y="3960020"/>
            <a:ext cx="1369021" cy="2061267"/>
            <a:chOff x="5440388" y="3960020"/>
            <a:chExt cx="1369021" cy="2061267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 rot="10800000">
              <a:off x="5440388" y="3960020"/>
              <a:ext cx="1369021" cy="2061267"/>
            </a:xfrm>
            <a:custGeom>
              <a:avLst/>
              <a:gdLst>
                <a:gd name="T0" fmla="*/ 299 w 299"/>
                <a:gd name="T1" fmla="*/ 151 h 450"/>
                <a:gd name="T2" fmla="*/ 150 w 299"/>
                <a:gd name="T3" fmla="*/ 1 h 450"/>
                <a:gd name="T4" fmla="*/ 0 w 299"/>
                <a:gd name="T5" fmla="*/ 150 h 450"/>
                <a:gd name="T6" fmla="*/ 20 w 299"/>
                <a:gd name="T7" fmla="*/ 225 h 450"/>
                <a:gd name="T8" fmla="*/ 20 w 299"/>
                <a:gd name="T9" fmla="*/ 225 h 450"/>
                <a:gd name="T10" fmla="*/ 149 w 299"/>
                <a:gd name="T11" fmla="*/ 450 h 450"/>
                <a:gd name="T12" fmla="*/ 279 w 299"/>
                <a:gd name="T13" fmla="*/ 226 h 450"/>
                <a:gd name="T14" fmla="*/ 278 w 299"/>
                <a:gd name="T15" fmla="*/ 226 h 450"/>
                <a:gd name="T16" fmla="*/ 299 w 299"/>
                <a:gd name="T17" fmla="*/ 151 h 450"/>
                <a:gd name="T18" fmla="*/ 149 w 299"/>
                <a:gd name="T19" fmla="*/ 275 h 450"/>
                <a:gd name="T20" fmla="*/ 25 w 299"/>
                <a:gd name="T21" fmla="*/ 150 h 450"/>
                <a:gd name="T22" fmla="*/ 150 w 299"/>
                <a:gd name="T23" fmla="*/ 26 h 450"/>
                <a:gd name="T24" fmla="*/ 274 w 299"/>
                <a:gd name="T25" fmla="*/ 151 h 450"/>
                <a:gd name="T26" fmla="*/ 149 w 299"/>
                <a:gd name="T27" fmla="*/ 27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450">
                  <a:moveTo>
                    <a:pt x="299" y="151"/>
                  </a:moveTo>
                  <a:cubicBezTo>
                    <a:pt x="299" y="68"/>
                    <a:pt x="232" y="1"/>
                    <a:pt x="150" y="1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177"/>
                    <a:pt x="7" y="203"/>
                    <a:pt x="20" y="22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149" y="450"/>
                    <a:pt x="149" y="450"/>
                    <a:pt x="149" y="450"/>
                  </a:cubicBezTo>
                  <a:cubicBezTo>
                    <a:pt x="279" y="226"/>
                    <a:pt x="279" y="226"/>
                    <a:pt x="279" y="226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91" y="203"/>
                    <a:pt x="299" y="178"/>
                    <a:pt x="299" y="151"/>
                  </a:cubicBezTo>
                  <a:close/>
                  <a:moveTo>
                    <a:pt x="149" y="275"/>
                  </a:moveTo>
                  <a:cubicBezTo>
                    <a:pt x="80" y="275"/>
                    <a:pt x="24" y="219"/>
                    <a:pt x="25" y="150"/>
                  </a:cubicBezTo>
                  <a:cubicBezTo>
                    <a:pt x="25" y="81"/>
                    <a:pt x="81" y="25"/>
                    <a:pt x="150" y="26"/>
                  </a:cubicBezTo>
                  <a:cubicBezTo>
                    <a:pt x="218" y="26"/>
                    <a:pt x="274" y="82"/>
                    <a:pt x="274" y="151"/>
                  </a:cubicBezTo>
                  <a:cubicBezTo>
                    <a:pt x="274" y="219"/>
                    <a:pt x="218" y="275"/>
                    <a:pt x="149" y="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AutoShape 83"/>
            <p:cNvSpPr>
              <a:spLocks/>
            </p:cNvSpPr>
            <p:nvPr/>
          </p:nvSpPr>
          <p:spPr bwMode="auto">
            <a:xfrm>
              <a:off x="5852802" y="5201718"/>
              <a:ext cx="544189" cy="35721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610" y="13990"/>
                  </a:moveTo>
                  <a:cubicBezTo>
                    <a:pt x="11373" y="14259"/>
                    <a:pt x="11093" y="14400"/>
                    <a:pt x="10800" y="14400"/>
                  </a:cubicBezTo>
                  <a:cubicBezTo>
                    <a:pt x="10505" y="14400"/>
                    <a:pt x="10225" y="14259"/>
                    <a:pt x="9990" y="13990"/>
                  </a:cubicBezTo>
                  <a:lnTo>
                    <a:pt x="7198" y="10800"/>
                  </a:lnTo>
                  <a:lnTo>
                    <a:pt x="6636" y="10157"/>
                  </a:lnTo>
                  <a:lnTo>
                    <a:pt x="1349" y="4115"/>
                  </a:lnTo>
                  <a:lnTo>
                    <a:pt x="1349" y="4114"/>
                  </a:lnTo>
                  <a:cubicBezTo>
                    <a:pt x="1349" y="2980"/>
                    <a:pt x="1955" y="2057"/>
                    <a:pt x="2699" y="2057"/>
                  </a:cubicBezTo>
                  <a:lnTo>
                    <a:pt x="18899" y="2057"/>
                  </a:lnTo>
                  <a:cubicBezTo>
                    <a:pt x="19643" y="2057"/>
                    <a:pt x="20249" y="2980"/>
                    <a:pt x="20249" y="4114"/>
                  </a:cubicBezTo>
                  <a:cubicBezTo>
                    <a:pt x="20249" y="4114"/>
                    <a:pt x="11610" y="13990"/>
                    <a:pt x="11610" y="13990"/>
                  </a:cubicBezTo>
                  <a:close/>
                  <a:moveTo>
                    <a:pt x="20249" y="16198"/>
                  </a:moveTo>
                  <a:lnTo>
                    <a:pt x="15525" y="10800"/>
                  </a:lnTo>
                  <a:lnTo>
                    <a:pt x="20249" y="5399"/>
                  </a:lnTo>
                  <a:cubicBezTo>
                    <a:pt x="20249" y="5399"/>
                    <a:pt x="20249" y="16198"/>
                    <a:pt x="20249" y="16198"/>
                  </a:cubicBezTo>
                  <a:close/>
                  <a:moveTo>
                    <a:pt x="20249" y="17484"/>
                  </a:moveTo>
                  <a:cubicBezTo>
                    <a:pt x="20249" y="18620"/>
                    <a:pt x="19643" y="19541"/>
                    <a:pt x="18899" y="19541"/>
                  </a:cubicBezTo>
                  <a:lnTo>
                    <a:pt x="2699" y="19541"/>
                  </a:lnTo>
                  <a:cubicBezTo>
                    <a:pt x="1955" y="19541"/>
                    <a:pt x="1349" y="18620"/>
                    <a:pt x="1349" y="17484"/>
                  </a:cubicBezTo>
                  <a:lnTo>
                    <a:pt x="6636" y="11442"/>
                  </a:lnTo>
                  <a:lnTo>
                    <a:pt x="9585" y="14813"/>
                  </a:lnTo>
                  <a:cubicBezTo>
                    <a:pt x="9945" y="15222"/>
                    <a:pt x="10372" y="15429"/>
                    <a:pt x="10800" y="15429"/>
                  </a:cubicBezTo>
                  <a:cubicBezTo>
                    <a:pt x="11228" y="15429"/>
                    <a:pt x="11654" y="15222"/>
                    <a:pt x="12015" y="14813"/>
                  </a:cubicBezTo>
                  <a:lnTo>
                    <a:pt x="14963" y="11442"/>
                  </a:lnTo>
                  <a:cubicBezTo>
                    <a:pt x="14963" y="11442"/>
                    <a:pt x="20249" y="17484"/>
                    <a:pt x="20249" y="17484"/>
                  </a:cubicBezTo>
                  <a:close/>
                  <a:moveTo>
                    <a:pt x="1349" y="5399"/>
                  </a:moveTo>
                  <a:lnTo>
                    <a:pt x="6074" y="10800"/>
                  </a:lnTo>
                  <a:lnTo>
                    <a:pt x="1349" y="16198"/>
                  </a:lnTo>
                  <a:cubicBezTo>
                    <a:pt x="1349" y="16198"/>
                    <a:pt x="1349" y="5399"/>
                    <a:pt x="1349" y="5399"/>
                  </a:cubicBezTo>
                  <a:close/>
                  <a:moveTo>
                    <a:pt x="18899" y="0"/>
                  </a:moveTo>
                  <a:lnTo>
                    <a:pt x="2699" y="0"/>
                  </a:lnTo>
                  <a:cubicBezTo>
                    <a:pt x="1208" y="0"/>
                    <a:pt x="0" y="1842"/>
                    <a:pt x="0" y="4114"/>
                  </a:cubicBezTo>
                  <a:lnTo>
                    <a:pt x="0" y="17484"/>
                  </a:lnTo>
                  <a:cubicBezTo>
                    <a:pt x="0" y="19756"/>
                    <a:pt x="1208" y="21600"/>
                    <a:pt x="2699" y="21600"/>
                  </a:cubicBezTo>
                  <a:lnTo>
                    <a:pt x="18899" y="21600"/>
                  </a:lnTo>
                  <a:cubicBezTo>
                    <a:pt x="20391" y="21600"/>
                    <a:pt x="21600" y="19756"/>
                    <a:pt x="21600" y="17484"/>
                  </a:cubicBezTo>
                  <a:lnTo>
                    <a:pt x="21600" y="4114"/>
                  </a:lnTo>
                  <a:cubicBezTo>
                    <a:pt x="21600" y="1842"/>
                    <a:pt x="20391" y="0"/>
                    <a:pt x="18899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30720" y="1728417"/>
            <a:ext cx="1369021" cy="2061267"/>
            <a:chOff x="5430720" y="1728417"/>
            <a:chExt cx="1369021" cy="2061267"/>
          </a:xfrm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5430720" y="1728417"/>
              <a:ext cx="1369021" cy="2061267"/>
            </a:xfrm>
            <a:custGeom>
              <a:avLst/>
              <a:gdLst>
                <a:gd name="T0" fmla="*/ 299 w 299"/>
                <a:gd name="T1" fmla="*/ 151 h 450"/>
                <a:gd name="T2" fmla="*/ 150 w 299"/>
                <a:gd name="T3" fmla="*/ 1 h 450"/>
                <a:gd name="T4" fmla="*/ 0 w 299"/>
                <a:gd name="T5" fmla="*/ 150 h 450"/>
                <a:gd name="T6" fmla="*/ 20 w 299"/>
                <a:gd name="T7" fmla="*/ 225 h 450"/>
                <a:gd name="T8" fmla="*/ 20 w 299"/>
                <a:gd name="T9" fmla="*/ 225 h 450"/>
                <a:gd name="T10" fmla="*/ 149 w 299"/>
                <a:gd name="T11" fmla="*/ 450 h 450"/>
                <a:gd name="T12" fmla="*/ 279 w 299"/>
                <a:gd name="T13" fmla="*/ 226 h 450"/>
                <a:gd name="T14" fmla="*/ 278 w 299"/>
                <a:gd name="T15" fmla="*/ 226 h 450"/>
                <a:gd name="T16" fmla="*/ 299 w 299"/>
                <a:gd name="T17" fmla="*/ 151 h 450"/>
                <a:gd name="T18" fmla="*/ 149 w 299"/>
                <a:gd name="T19" fmla="*/ 275 h 450"/>
                <a:gd name="T20" fmla="*/ 25 w 299"/>
                <a:gd name="T21" fmla="*/ 150 h 450"/>
                <a:gd name="T22" fmla="*/ 150 w 299"/>
                <a:gd name="T23" fmla="*/ 26 h 450"/>
                <a:gd name="T24" fmla="*/ 274 w 299"/>
                <a:gd name="T25" fmla="*/ 151 h 450"/>
                <a:gd name="T26" fmla="*/ 149 w 299"/>
                <a:gd name="T27" fmla="*/ 27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450">
                  <a:moveTo>
                    <a:pt x="299" y="151"/>
                  </a:moveTo>
                  <a:cubicBezTo>
                    <a:pt x="299" y="68"/>
                    <a:pt x="232" y="1"/>
                    <a:pt x="150" y="1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177"/>
                    <a:pt x="7" y="203"/>
                    <a:pt x="20" y="22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149" y="450"/>
                    <a:pt x="149" y="450"/>
                    <a:pt x="149" y="450"/>
                  </a:cubicBezTo>
                  <a:cubicBezTo>
                    <a:pt x="279" y="226"/>
                    <a:pt x="279" y="226"/>
                    <a:pt x="279" y="226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91" y="203"/>
                    <a:pt x="299" y="178"/>
                    <a:pt x="299" y="151"/>
                  </a:cubicBezTo>
                  <a:close/>
                  <a:moveTo>
                    <a:pt x="149" y="275"/>
                  </a:moveTo>
                  <a:cubicBezTo>
                    <a:pt x="80" y="275"/>
                    <a:pt x="24" y="219"/>
                    <a:pt x="25" y="150"/>
                  </a:cubicBezTo>
                  <a:cubicBezTo>
                    <a:pt x="25" y="81"/>
                    <a:pt x="81" y="25"/>
                    <a:pt x="150" y="26"/>
                  </a:cubicBezTo>
                  <a:cubicBezTo>
                    <a:pt x="218" y="26"/>
                    <a:pt x="274" y="82"/>
                    <a:pt x="274" y="151"/>
                  </a:cubicBezTo>
                  <a:cubicBezTo>
                    <a:pt x="274" y="219"/>
                    <a:pt x="218" y="275"/>
                    <a:pt x="149" y="2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AutoShape 117"/>
            <p:cNvSpPr>
              <a:spLocks/>
            </p:cNvSpPr>
            <p:nvPr/>
          </p:nvSpPr>
          <p:spPr bwMode="auto">
            <a:xfrm>
              <a:off x="5852803" y="2166200"/>
              <a:ext cx="544189" cy="408374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55897" y="2370387"/>
            <a:ext cx="1970386" cy="1469571"/>
            <a:chOff x="4055897" y="2370387"/>
            <a:chExt cx="1970386" cy="1469571"/>
          </a:xfrm>
        </p:grpSpPr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4055897" y="2370387"/>
              <a:ext cx="1970386" cy="1469571"/>
            </a:xfrm>
            <a:custGeom>
              <a:avLst/>
              <a:gdLst>
                <a:gd name="T0" fmla="*/ 246 w 430"/>
                <a:gd name="T1" fmla="*/ 41 h 321"/>
                <a:gd name="T2" fmla="*/ 41 w 430"/>
                <a:gd name="T3" fmla="*/ 96 h 321"/>
                <a:gd name="T4" fmla="*/ 96 w 430"/>
                <a:gd name="T5" fmla="*/ 300 h 321"/>
                <a:gd name="T6" fmla="*/ 171 w 430"/>
                <a:gd name="T7" fmla="*/ 320 h 321"/>
                <a:gd name="T8" fmla="*/ 171 w 430"/>
                <a:gd name="T9" fmla="*/ 321 h 321"/>
                <a:gd name="T10" fmla="*/ 430 w 430"/>
                <a:gd name="T11" fmla="*/ 321 h 321"/>
                <a:gd name="T12" fmla="*/ 301 w 430"/>
                <a:gd name="T13" fmla="*/ 97 h 321"/>
                <a:gd name="T14" fmla="*/ 301 w 430"/>
                <a:gd name="T15" fmla="*/ 97 h 321"/>
                <a:gd name="T16" fmla="*/ 246 w 430"/>
                <a:gd name="T17" fmla="*/ 41 h 321"/>
                <a:gd name="T18" fmla="*/ 279 w 430"/>
                <a:gd name="T19" fmla="*/ 233 h 321"/>
                <a:gd name="T20" fmla="*/ 108 w 430"/>
                <a:gd name="T21" fmla="*/ 278 h 321"/>
                <a:gd name="T22" fmla="*/ 63 w 430"/>
                <a:gd name="T23" fmla="*/ 108 h 321"/>
                <a:gd name="T24" fmla="*/ 233 w 430"/>
                <a:gd name="T25" fmla="*/ 63 h 321"/>
                <a:gd name="T26" fmla="*/ 279 w 430"/>
                <a:gd name="T27" fmla="*/ 233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0" h="321">
                  <a:moveTo>
                    <a:pt x="246" y="41"/>
                  </a:moveTo>
                  <a:cubicBezTo>
                    <a:pt x="174" y="0"/>
                    <a:pt x="83" y="24"/>
                    <a:pt x="41" y="96"/>
                  </a:cubicBezTo>
                  <a:cubicBezTo>
                    <a:pt x="0" y="167"/>
                    <a:pt x="24" y="259"/>
                    <a:pt x="96" y="300"/>
                  </a:cubicBezTo>
                  <a:cubicBezTo>
                    <a:pt x="119" y="314"/>
                    <a:pt x="145" y="320"/>
                    <a:pt x="171" y="320"/>
                  </a:cubicBezTo>
                  <a:cubicBezTo>
                    <a:pt x="171" y="321"/>
                    <a:pt x="171" y="321"/>
                    <a:pt x="171" y="321"/>
                  </a:cubicBezTo>
                  <a:cubicBezTo>
                    <a:pt x="430" y="321"/>
                    <a:pt x="430" y="321"/>
                    <a:pt x="430" y="321"/>
                  </a:cubicBezTo>
                  <a:cubicBezTo>
                    <a:pt x="301" y="97"/>
                    <a:pt x="301" y="97"/>
                    <a:pt x="301" y="97"/>
                  </a:cubicBezTo>
                  <a:cubicBezTo>
                    <a:pt x="301" y="97"/>
                    <a:pt x="301" y="97"/>
                    <a:pt x="301" y="97"/>
                  </a:cubicBezTo>
                  <a:cubicBezTo>
                    <a:pt x="288" y="74"/>
                    <a:pt x="270" y="55"/>
                    <a:pt x="246" y="41"/>
                  </a:cubicBezTo>
                  <a:close/>
                  <a:moveTo>
                    <a:pt x="279" y="233"/>
                  </a:moveTo>
                  <a:cubicBezTo>
                    <a:pt x="244" y="293"/>
                    <a:pt x="168" y="313"/>
                    <a:pt x="108" y="278"/>
                  </a:cubicBezTo>
                  <a:cubicBezTo>
                    <a:pt x="49" y="244"/>
                    <a:pt x="29" y="168"/>
                    <a:pt x="63" y="108"/>
                  </a:cubicBezTo>
                  <a:cubicBezTo>
                    <a:pt x="98" y="49"/>
                    <a:pt x="174" y="29"/>
                    <a:pt x="233" y="63"/>
                  </a:cubicBezTo>
                  <a:cubicBezTo>
                    <a:pt x="293" y="98"/>
                    <a:pt x="313" y="174"/>
                    <a:pt x="279" y="2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542795" y="2851448"/>
              <a:ext cx="544189" cy="544189"/>
              <a:chOff x="4439444" y="1652588"/>
              <a:chExt cx="464344" cy="464344"/>
            </a:xfrm>
            <a:solidFill>
              <a:schemeClr val="accent3"/>
            </a:solidFill>
          </p:grpSpPr>
          <p:sp>
            <p:nvSpPr>
              <p:cNvPr id="26" name="AutoShape 136"/>
              <p:cNvSpPr>
                <a:spLocks/>
              </p:cNvSpPr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" name="AutoShape 137"/>
              <p:cNvSpPr>
                <a:spLocks/>
              </p:cNvSpPr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8" name="AutoShape 138"/>
              <p:cNvSpPr>
                <a:spLocks/>
              </p:cNvSpPr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055897" y="3890408"/>
            <a:ext cx="1983921" cy="1471505"/>
            <a:chOff x="4055897" y="3890408"/>
            <a:chExt cx="1983921" cy="1471505"/>
          </a:xfrm>
        </p:grpSpPr>
        <p:sp>
          <p:nvSpPr>
            <p:cNvPr id="12" name="Freeform 10"/>
            <p:cNvSpPr>
              <a:spLocks noEditPoints="1"/>
            </p:cNvSpPr>
            <p:nvPr/>
          </p:nvSpPr>
          <p:spPr bwMode="auto">
            <a:xfrm rot="10800000">
              <a:off x="4055897" y="3890408"/>
              <a:ext cx="1983921" cy="1471505"/>
            </a:xfrm>
            <a:custGeom>
              <a:avLst/>
              <a:gdLst>
                <a:gd name="T0" fmla="*/ 335 w 433"/>
                <a:gd name="T1" fmla="*/ 302 h 321"/>
                <a:gd name="T2" fmla="*/ 393 w 433"/>
                <a:gd name="T3" fmla="*/ 99 h 321"/>
                <a:gd name="T4" fmla="*/ 189 w 433"/>
                <a:gd name="T5" fmla="*/ 40 h 321"/>
                <a:gd name="T6" fmla="*/ 134 w 433"/>
                <a:gd name="T7" fmla="*/ 95 h 321"/>
                <a:gd name="T8" fmla="*/ 134 w 433"/>
                <a:gd name="T9" fmla="*/ 94 h 321"/>
                <a:gd name="T10" fmla="*/ 0 w 433"/>
                <a:gd name="T11" fmla="*/ 317 h 321"/>
                <a:gd name="T12" fmla="*/ 259 w 433"/>
                <a:gd name="T13" fmla="*/ 321 h 321"/>
                <a:gd name="T14" fmla="*/ 259 w 433"/>
                <a:gd name="T15" fmla="*/ 321 h 321"/>
                <a:gd name="T16" fmla="*/ 335 w 433"/>
                <a:gd name="T17" fmla="*/ 302 h 321"/>
                <a:gd name="T18" fmla="*/ 153 w 433"/>
                <a:gd name="T19" fmla="*/ 232 h 321"/>
                <a:gd name="T20" fmla="*/ 202 w 433"/>
                <a:gd name="T21" fmla="*/ 62 h 321"/>
                <a:gd name="T22" fmla="*/ 371 w 433"/>
                <a:gd name="T23" fmla="*/ 111 h 321"/>
                <a:gd name="T24" fmla="*/ 323 w 433"/>
                <a:gd name="T25" fmla="*/ 280 h 321"/>
                <a:gd name="T26" fmla="*/ 153 w 433"/>
                <a:gd name="T27" fmla="*/ 232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3" h="321">
                  <a:moveTo>
                    <a:pt x="335" y="302"/>
                  </a:moveTo>
                  <a:cubicBezTo>
                    <a:pt x="407" y="262"/>
                    <a:pt x="433" y="171"/>
                    <a:pt x="393" y="99"/>
                  </a:cubicBezTo>
                  <a:cubicBezTo>
                    <a:pt x="353" y="26"/>
                    <a:pt x="262" y="0"/>
                    <a:pt x="189" y="40"/>
                  </a:cubicBezTo>
                  <a:cubicBezTo>
                    <a:pt x="165" y="54"/>
                    <a:pt x="147" y="73"/>
                    <a:pt x="134" y="95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259" y="321"/>
                    <a:pt x="259" y="321"/>
                    <a:pt x="259" y="321"/>
                  </a:cubicBezTo>
                  <a:cubicBezTo>
                    <a:pt x="259" y="321"/>
                    <a:pt x="259" y="321"/>
                    <a:pt x="259" y="321"/>
                  </a:cubicBezTo>
                  <a:cubicBezTo>
                    <a:pt x="285" y="321"/>
                    <a:pt x="311" y="315"/>
                    <a:pt x="335" y="302"/>
                  </a:cubicBezTo>
                  <a:close/>
                  <a:moveTo>
                    <a:pt x="153" y="232"/>
                  </a:moveTo>
                  <a:cubicBezTo>
                    <a:pt x="120" y="171"/>
                    <a:pt x="141" y="96"/>
                    <a:pt x="202" y="62"/>
                  </a:cubicBezTo>
                  <a:cubicBezTo>
                    <a:pt x="262" y="29"/>
                    <a:pt x="338" y="51"/>
                    <a:pt x="371" y="111"/>
                  </a:cubicBezTo>
                  <a:cubicBezTo>
                    <a:pt x="404" y="171"/>
                    <a:pt x="383" y="247"/>
                    <a:pt x="323" y="280"/>
                  </a:cubicBezTo>
                  <a:cubicBezTo>
                    <a:pt x="262" y="313"/>
                    <a:pt x="187" y="292"/>
                    <a:pt x="153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AutoShape 139"/>
            <p:cNvSpPr>
              <a:spLocks/>
            </p:cNvSpPr>
            <p:nvPr/>
          </p:nvSpPr>
          <p:spPr bwMode="auto">
            <a:xfrm>
              <a:off x="4537090" y="4248697"/>
              <a:ext cx="544189" cy="527445"/>
            </a:xfrm>
            <a:custGeom>
              <a:avLst/>
              <a:gdLst>
                <a:gd name="T0" fmla="+- 0 10800 104"/>
                <a:gd name="T1" fmla="*/ T0 w 21392"/>
                <a:gd name="T2" fmla="*/ 10800 h 21600"/>
                <a:gd name="T3" fmla="+- 0 10800 104"/>
                <a:gd name="T4" fmla="*/ T3 w 21392"/>
                <a:gd name="T5" fmla="*/ 10800 h 21600"/>
                <a:gd name="T6" fmla="+- 0 10800 104"/>
                <a:gd name="T7" fmla="*/ T6 w 21392"/>
                <a:gd name="T8" fmla="*/ 10800 h 21600"/>
                <a:gd name="T9" fmla="+- 0 10800 104"/>
                <a:gd name="T10" fmla="*/ T9 w 2139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92" h="21600">
                  <a:moveTo>
                    <a:pt x="15768" y="12794"/>
                  </a:moveTo>
                  <a:cubicBezTo>
                    <a:pt x="15426" y="13150"/>
                    <a:pt x="15271" y="13651"/>
                    <a:pt x="15350" y="14142"/>
                  </a:cubicBezTo>
                  <a:lnTo>
                    <a:pt x="16296" y="20031"/>
                  </a:lnTo>
                  <a:lnTo>
                    <a:pt x="11443" y="17309"/>
                  </a:lnTo>
                  <a:cubicBezTo>
                    <a:pt x="11210" y="17178"/>
                    <a:pt x="10953" y="17112"/>
                    <a:pt x="10696" y="17112"/>
                  </a:cubicBezTo>
                  <a:cubicBezTo>
                    <a:pt x="10439" y="17112"/>
                    <a:pt x="10182" y="17178"/>
                    <a:pt x="9949" y="17309"/>
                  </a:cubicBezTo>
                  <a:lnTo>
                    <a:pt x="5095" y="20031"/>
                  </a:lnTo>
                  <a:lnTo>
                    <a:pt x="6042" y="14142"/>
                  </a:lnTo>
                  <a:cubicBezTo>
                    <a:pt x="6121" y="13651"/>
                    <a:pt x="5966" y="13150"/>
                    <a:pt x="5624" y="12794"/>
                  </a:cubicBezTo>
                  <a:lnTo>
                    <a:pt x="1545" y="8550"/>
                  </a:lnTo>
                  <a:lnTo>
                    <a:pt x="7111" y="7685"/>
                  </a:lnTo>
                  <a:cubicBezTo>
                    <a:pt x="7619" y="7607"/>
                    <a:pt x="8057" y="7275"/>
                    <a:pt x="8276" y="6802"/>
                  </a:cubicBezTo>
                  <a:lnTo>
                    <a:pt x="10696" y="1568"/>
                  </a:lnTo>
                  <a:lnTo>
                    <a:pt x="13116" y="6802"/>
                  </a:lnTo>
                  <a:cubicBezTo>
                    <a:pt x="13334" y="7275"/>
                    <a:pt x="13772" y="7607"/>
                    <a:pt x="14280" y="7685"/>
                  </a:cubicBezTo>
                  <a:lnTo>
                    <a:pt x="19847" y="8550"/>
                  </a:lnTo>
                  <a:cubicBezTo>
                    <a:pt x="19847" y="8550"/>
                    <a:pt x="15768" y="12794"/>
                    <a:pt x="15768" y="12794"/>
                  </a:cubicBezTo>
                  <a:close/>
                  <a:moveTo>
                    <a:pt x="21312" y="8051"/>
                  </a:moveTo>
                  <a:cubicBezTo>
                    <a:pt x="21127" y="7495"/>
                    <a:pt x="20652" y="7088"/>
                    <a:pt x="20080" y="6999"/>
                  </a:cubicBezTo>
                  <a:lnTo>
                    <a:pt x="14514" y="6136"/>
                  </a:lnTo>
                  <a:lnTo>
                    <a:pt x="12094" y="901"/>
                  </a:lnTo>
                  <a:cubicBezTo>
                    <a:pt x="11840" y="351"/>
                    <a:pt x="11295" y="0"/>
                    <a:pt x="10696" y="0"/>
                  </a:cubicBezTo>
                  <a:cubicBezTo>
                    <a:pt x="10097" y="0"/>
                    <a:pt x="9552" y="351"/>
                    <a:pt x="9297" y="901"/>
                  </a:cubicBezTo>
                  <a:lnTo>
                    <a:pt x="6878" y="6136"/>
                  </a:lnTo>
                  <a:lnTo>
                    <a:pt x="1311" y="6999"/>
                  </a:lnTo>
                  <a:cubicBezTo>
                    <a:pt x="739" y="7088"/>
                    <a:pt x="264" y="7495"/>
                    <a:pt x="80" y="8051"/>
                  </a:cubicBezTo>
                  <a:cubicBezTo>
                    <a:pt x="-104" y="8609"/>
                    <a:pt x="35" y="9224"/>
                    <a:pt x="439" y="9644"/>
                  </a:cubicBezTo>
                  <a:lnTo>
                    <a:pt x="4518" y="13889"/>
                  </a:lnTo>
                  <a:lnTo>
                    <a:pt x="3572" y="19777"/>
                  </a:lnTo>
                  <a:cubicBezTo>
                    <a:pt x="3476" y="20370"/>
                    <a:pt x="3722" y="20966"/>
                    <a:pt x="4206" y="21313"/>
                  </a:cubicBezTo>
                  <a:cubicBezTo>
                    <a:pt x="4471" y="21503"/>
                    <a:pt x="4783" y="21600"/>
                    <a:pt x="5095" y="21600"/>
                  </a:cubicBezTo>
                  <a:cubicBezTo>
                    <a:pt x="5352" y="21600"/>
                    <a:pt x="5609" y="21534"/>
                    <a:pt x="5843" y="21404"/>
                  </a:cubicBezTo>
                  <a:lnTo>
                    <a:pt x="10696" y="18681"/>
                  </a:lnTo>
                  <a:lnTo>
                    <a:pt x="15549" y="21404"/>
                  </a:lnTo>
                  <a:cubicBezTo>
                    <a:pt x="15782" y="21534"/>
                    <a:pt x="16040" y="21600"/>
                    <a:pt x="16296" y="21600"/>
                  </a:cubicBezTo>
                  <a:cubicBezTo>
                    <a:pt x="16608" y="21600"/>
                    <a:pt x="16920" y="21503"/>
                    <a:pt x="17186" y="21313"/>
                  </a:cubicBezTo>
                  <a:cubicBezTo>
                    <a:pt x="17669" y="20966"/>
                    <a:pt x="17915" y="20370"/>
                    <a:pt x="17820" y="19777"/>
                  </a:cubicBezTo>
                  <a:lnTo>
                    <a:pt x="16873" y="13889"/>
                  </a:lnTo>
                  <a:lnTo>
                    <a:pt x="20953" y="9644"/>
                  </a:lnTo>
                  <a:cubicBezTo>
                    <a:pt x="21357" y="9224"/>
                    <a:pt x="21496" y="8609"/>
                    <a:pt x="21312" y="805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13846" y="3909746"/>
            <a:ext cx="1970386" cy="1469571"/>
            <a:chOff x="6213846" y="3909746"/>
            <a:chExt cx="1970386" cy="1469571"/>
          </a:xfrm>
        </p:grpSpPr>
        <p:sp>
          <p:nvSpPr>
            <p:cNvPr id="11" name="Freeform 7"/>
            <p:cNvSpPr>
              <a:spLocks noEditPoints="1"/>
            </p:cNvSpPr>
            <p:nvPr/>
          </p:nvSpPr>
          <p:spPr bwMode="auto">
            <a:xfrm rot="10800000">
              <a:off x="6213846" y="3909746"/>
              <a:ext cx="1970386" cy="1469571"/>
            </a:xfrm>
            <a:custGeom>
              <a:avLst/>
              <a:gdLst>
                <a:gd name="T0" fmla="*/ 246 w 430"/>
                <a:gd name="T1" fmla="*/ 41 h 321"/>
                <a:gd name="T2" fmla="*/ 41 w 430"/>
                <a:gd name="T3" fmla="*/ 96 h 321"/>
                <a:gd name="T4" fmla="*/ 96 w 430"/>
                <a:gd name="T5" fmla="*/ 300 h 321"/>
                <a:gd name="T6" fmla="*/ 171 w 430"/>
                <a:gd name="T7" fmla="*/ 320 h 321"/>
                <a:gd name="T8" fmla="*/ 171 w 430"/>
                <a:gd name="T9" fmla="*/ 321 h 321"/>
                <a:gd name="T10" fmla="*/ 430 w 430"/>
                <a:gd name="T11" fmla="*/ 321 h 321"/>
                <a:gd name="T12" fmla="*/ 301 w 430"/>
                <a:gd name="T13" fmla="*/ 97 h 321"/>
                <a:gd name="T14" fmla="*/ 301 w 430"/>
                <a:gd name="T15" fmla="*/ 97 h 321"/>
                <a:gd name="T16" fmla="*/ 246 w 430"/>
                <a:gd name="T17" fmla="*/ 41 h 321"/>
                <a:gd name="T18" fmla="*/ 279 w 430"/>
                <a:gd name="T19" fmla="*/ 233 h 321"/>
                <a:gd name="T20" fmla="*/ 108 w 430"/>
                <a:gd name="T21" fmla="*/ 278 h 321"/>
                <a:gd name="T22" fmla="*/ 63 w 430"/>
                <a:gd name="T23" fmla="*/ 108 h 321"/>
                <a:gd name="T24" fmla="*/ 233 w 430"/>
                <a:gd name="T25" fmla="*/ 63 h 321"/>
                <a:gd name="T26" fmla="*/ 279 w 430"/>
                <a:gd name="T27" fmla="*/ 233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0" h="321">
                  <a:moveTo>
                    <a:pt x="246" y="41"/>
                  </a:moveTo>
                  <a:cubicBezTo>
                    <a:pt x="174" y="0"/>
                    <a:pt x="83" y="24"/>
                    <a:pt x="41" y="96"/>
                  </a:cubicBezTo>
                  <a:cubicBezTo>
                    <a:pt x="0" y="167"/>
                    <a:pt x="24" y="259"/>
                    <a:pt x="96" y="300"/>
                  </a:cubicBezTo>
                  <a:cubicBezTo>
                    <a:pt x="119" y="314"/>
                    <a:pt x="145" y="320"/>
                    <a:pt x="171" y="320"/>
                  </a:cubicBezTo>
                  <a:cubicBezTo>
                    <a:pt x="171" y="321"/>
                    <a:pt x="171" y="321"/>
                    <a:pt x="171" y="321"/>
                  </a:cubicBezTo>
                  <a:cubicBezTo>
                    <a:pt x="430" y="321"/>
                    <a:pt x="430" y="321"/>
                    <a:pt x="430" y="321"/>
                  </a:cubicBezTo>
                  <a:cubicBezTo>
                    <a:pt x="301" y="97"/>
                    <a:pt x="301" y="97"/>
                    <a:pt x="301" y="97"/>
                  </a:cubicBezTo>
                  <a:cubicBezTo>
                    <a:pt x="301" y="97"/>
                    <a:pt x="301" y="97"/>
                    <a:pt x="301" y="97"/>
                  </a:cubicBezTo>
                  <a:cubicBezTo>
                    <a:pt x="288" y="74"/>
                    <a:pt x="270" y="55"/>
                    <a:pt x="246" y="41"/>
                  </a:cubicBezTo>
                  <a:close/>
                  <a:moveTo>
                    <a:pt x="279" y="233"/>
                  </a:moveTo>
                  <a:cubicBezTo>
                    <a:pt x="244" y="293"/>
                    <a:pt x="168" y="313"/>
                    <a:pt x="108" y="278"/>
                  </a:cubicBezTo>
                  <a:cubicBezTo>
                    <a:pt x="49" y="244"/>
                    <a:pt x="29" y="168"/>
                    <a:pt x="63" y="108"/>
                  </a:cubicBezTo>
                  <a:cubicBezTo>
                    <a:pt x="98" y="49"/>
                    <a:pt x="174" y="29"/>
                    <a:pt x="233" y="63"/>
                  </a:cubicBezTo>
                  <a:cubicBezTo>
                    <a:pt x="293" y="98"/>
                    <a:pt x="313" y="174"/>
                    <a:pt x="279" y="2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AutoShape 149"/>
            <p:cNvSpPr>
              <a:spLocks/>
            </p:cNvSpPr>
            <p:nvPr/>
          </p:nvSpPr>
          <p:spPr bwMode="auto">
            <a:xfrm>
              <a:off x="7129010" y="4322953"/>
              <a:ext cx="544189" cy="39163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537" y="19720"/>
                  </a:moveTo>
                  <a:lnTo>
                    <a:pt x="16537" y="19721"/>
                  </a:lnTo>
                  <a:lnTo>
                    <a:pt x="4387" y="19721"/>
                  </a:lnTo>
                  <a:cubicBezTo>
                    <a:pt x="2713" y="19720"/>
                    <a:pt x="1350" y="17824"/>
                    <a:pt x="1350" y="15494"/>
                  </a:cubicBezTo>
                  <a:cubicBezTo>
                    <a:pt x="1350" y="13992"/>
                    <a:pt x="1918" y="12635"/>
                    <a:pt x="2871" y="11862"/>
                  </a:cubicBezTo>
                  <a:cubicBezTo>
                    <a:pt x="3797" y="11123"/>
                    <a:pt x="3860" y="10975"/>
                    <a:pt x="3472" y="9647"/>
                  </a:cubicBezTo>
                  <a:cubicBezTo>
                    <a:pt x="3406" y="9374"/>
                    <a:pt x="3375" y="9136"/>
                    <a:pt x="3375" y="8921"/>
                  </a:cubicBezTo>
                  <a:cubicBezTo>
                    <a:pt x="3375" y="7626"/>
                    <a:pt x="4131" y="6573"/>
                    <a:pt x="5062" y="6573"/>
                  </a:cubicBezTo>
                  <a:cubicBezTo>
                    <a:pt x="5062" y="6573"/>
                    <a:pt x="5505" y="6529"/>
                    <a:pt x="5976" y="6789"/>
                  </a:cubicBezTo>
                  <a:cubicBezTo>
                    <a:pt x="6750" y="7219"/>
                    <a:pt x="6834" y="6808"/>
                    <a:pt x="7200" y="5701"/>
                  </a:cubicBezTo>
                  <a:cubicBezTo>
                    <a:pt x="7974" y="3380"/>
                    <a:pt x="9652" y="1878"/>
                    <a:pt x="11475" y="1878"/>
                  </a:cubicBezTo>
                  <a:cubicBezTo>
                    <a:pt x="13905" y="1878"/>
                    <a:pt x="15914" y="4435"/>
                    <a:pt x="16148" y="7826"/>
                  </a:cubicBezTo>
                  <a:cubicBezTo>
                    <a:pt x="16231" y="9171"/>
                    <a:pt x="16231" y="9171"/>
                    <a:pt x="17239" y="9491"/>
                  </a:cubicBezTo>
                  <a:cubicBezTo>
                    <a:pt x="18984" y="9955"/>
                    <a:pt x="20250" y="12085"/>
                    <a:pt x="20250" y="14555"/>
                  </a:cubicBezTo>
                  <a:cubicBezTo>
                    <a:pt x="20250" y="17404"/>
                    <a:pt x="18585" y="19720"/>
                    <a:pt x="16537" y="19720"/>
                  </a:cubicBezTo>
                  <a:moveTo>
                    <a:pt x="17492" y="7647"/>
                  </a:moveTo>
                  <a:cubicBezTo>
                    <a:pt x="17196" y="3362"/>
                    <a:pt x="14632" y="0"/>
                    <a:pt x="11475" y="0"/>
                  </a:cubicBezTo>
                  <a:cubicBezTo>
                    <a:pt x="9031" y="0"/>
                    <a:pt x="6939" y="2017"/>
                    <a:pt x="5976" y="4911"/>
                  </a:cubicBezTo>
                  <a:cubicBezTo>
                    <a:pt x="5685" y="4784"/>
                    <a:pt x="5383" y="4695"/>
                    <a:pt x="5062" y="4695"/>
                  </a:cubicBezTo>
                  <a:cubicBezTo>
                    <a:pt x="3385" y="4695"/>
                    <a:pt x="2025" y="6589"/>
                    <a:pt x="2025" y="8921"/>
                  </a:cubicBezTo>
                  <a:cubicBezTo>
                    <a:pt x="2025" y="9385"/>
                    <a:pt x="2092" y="9824"/>
                    <a:pt x="2191" y="10240"/>
                  </a:cubicBezTo>
                  <a:cubicBezTo>
                    <a:pt x="886" y="11298"/>
                    <a:pt x="0" y="13242"/>
                    <a:pt x="0" y="15494"/>
                  </a:cubicBezTo>
                  <a:cubicBezTo>
                    <a:pt x="0" y="18866"/>
                    <a:pt x="1964" y="21599"/>
                    <a:pt x="4387" y="21599"/>
                  </a:cubicBezTo>
                  <a:lnTo>
                    <a:pt x="4387" y="21600"/>
                  </a:lnTo>
                  <a:lnTo>
                    <a:pt x="16537" y="21600"/>
                  </a:lnTo>
                  <a:lnTo>
                    <a:pt x="16537" y="21599"/>
                  </a:lnTo>
                  <a:cubicBezTo>
                    <a:pt x="19334" y="21599"/>
                    <a:pt x="21599" y="18446"/>
                    <a:pt x="21599" y="14555"/>
                  </a:cubicBezTo>
                  <a:cubicBezTo>
                    <a:pt x="21599" y="11120"/>
                    <a:pt x="19831" y="8269"/>
                    <a:pt x="17492" y="764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23888" y="1752600"/>
            <a:ext cx="3654424" cy="1244852"/>
            <a:chOff x="838200" y="1880368"/>
            <a:chExt cx="3256990" cy="1244852"/>
          </a:xfrm>
        </p:grpSpPr>
        <p:sp>
          <p:nvSpPr>
            <p:cNvPr id="33" name="Rectangle 32"/>
            <p:cNvSpPr/>
            <p:nvPr/>
          </p:nvSpPr>
          <p:spPr>
            <a:xfrm>
              <a:off x="838200" y="1880368"/>
              <a:ext cx="168828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smtClean="0">
                  <a:solidFill>
                    <a:srgbClr val="FA1230"/>
                  </a:solidFill>
                  <a:latin typeface="Roboto"/>
                </a:rPr>
                <a:t>Kiểm soát ra vào</a:t>
              </a:r>
              <a:endParaRPr lang="en-US" sz="1600" b="1">
                <a:solidFill>
                  <a:srgbClr val="FA1230"/>
                </a:solidFill>
                <a:latin typeface="Roboto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44457" y="2171113"/>
              <a:ext cx="325073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Phần mềm thiết kế 1 làn ra và 1 làn vào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Tự động mở cổng với xe nội bộ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Dùng thẻ kiểm soát lượt xe vãng lai</a:t>
              </a:r>
              <a:endParaRPr lang="en-US" sz="1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3888" y="3429000"/>
            <a:ext cx="3654424" cy="813965"/>
            <a:chOff x="838200" y="3502695"/>
            <a:chExt cx="3654424" cy="813965"/>
          </a:xfrm>
        </p:grpSpPr>
        <p:sp>
          <p:nvSpPr>
            <p:cNvPr id="37" name="Rectangle 36"/>
            <p:cNvSpPr/>
            <p:nvPr/>
          </p:nvSpPr>
          <p:spPr>
            <a:xfrm>
              <a:off x="838200" y="3502695"/>
              <a:ext cx="207620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smtClean="0">
                  <a:solidFill>
                    <a:srgbClr val="58BBB4"/>
                  </a:solidFill>
                  <a:latin typeface="Roboto"/>
                </a:rPr>
                <a:t>Quản lý danh sách xe</a:t>
              </a:r>
              <a:endParaRPr lang="en-US" sz="1600" b="1">
                <a:solidFill>
                  <a:srgbClr val="58BBB4"/>
                </a:solidFill>
                <a:latin typeface="Roboto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44457" y="3793440"/>
              <a:ext cx="3648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Thêm/xóa/sửa biển số xe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Cài đặt xe nội bộ/vãng lai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23888" y="4864304"/>
            <a:ext cx="3220023" cy="1460296"/>
            <a:chOff x="838200" y="5181040"/>
            <a:chExt cx="3220023" cy="1460296"/>
          </a:xfrm>
        </p:grpSpPr>
        <p:sp>
          <p:nvSpPr>
            <p:cNvPr id="41" name="Rectangle 40"/>
            <p:cNvSpPr/>
            <p:nvPr/>
          </p:nvSpPr>
          <p:spPr>
            <a:xfrm>
              <a:off x="838200" y="5181040"/>
              <a:ext cx="21531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smtClean="0">
                  <a:solidFill>
                    <a:srgbClr val="C2CB44"/>
                  </a:solidFill>
                  <a:latin typeface="Roboto"/>
                </a:rPr>
                <a:t>Quản lý danh sách thẻ</a:t>
              </a:r>
              <a:endParaRPr lang="en-US" sz="1600" b="1">
                <a:solidFill>
                  <a:srgbClr val="C2CB44"/>
                </a:solidFill>
                <a:latin typeface="Roboto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44457" y="5471785"/>
              <a:ext cx="321376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Thêm/xóa/sửa danh sách thẻ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Nạp thẻ: chỉ có thẻ trong danh sách mới được sử dụng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Khóa thẻ: khi mất thẻ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Reset thẻ: khi tìm lại được thẻ</a:t>
              </a:r>
              <a:endParaRPr lang="en-US" sz="1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335500" y="1756014"/>
            <a:ext cx="3250733" cy="1283400"/>
            <a:chOff x="8070662" y="1883782"/>
            <a:chExt cx="3250733" cy="1283400"/>
          </a:xfrm>
        </p:grpSpPr>
        <p:sp>
          <p:nvSpPr>
            <p:cNvPr id="45" name="Rectangle 44"/>
            <p:cNvSpPr/>
            <p:nvPr/>
          </p:nvSpPr>
          <p:spPr>
            <a:xfrm>
              <a:off x="8139715" y="1883782"/>
              <a:ext cx="150073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600" b="1" smtClean="0">
                  <a:solidFill>
                    <a:srgbClr val="FA1230"/>
                  </a:solidFill>
                  <a:latin typeface="Roboto"/>
                </a:rPr>
                <a:t>Lịch sử lượt xe</a:t>
              </a:r>
              <a:endParaRPr lang="en-US" sz="1600" b="1">
                <a:solidFill>
                  <a:srgbClr val="FA1230"/>
                </a:solidFill>
                <a:latin typeface="Roboto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70662" y="2213075"/>
              <a:ext cx="325073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Thông tin lượt xe: biển số, ngày giờ, hình ảnh, trạng thái (trong bãi/đã về)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Hiển thị số lượng xe trong bãi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Tìm kiếm, xuất thống kê (excel)</a:t>
              </a:r>
              <a:endParaRPr lang="en-US" sz="1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382000" y="3451130"/>
            <a:ext cx="3207069" cy="1317156"/>
            <a:chOff x="8114326" y="3484182"/>
            <a:chExt cx="3207069" cy="1317156"/>
          </a:xfrm>
        </p:grpSpPr>
        <p:sp>
          <p:nvSpPr>
            <p:cNvPr id="49" name="Rectangle 48"/>
            <p:cNvSpPr/>
            <p:nvPr/>
          </p:nvSpPr>
          <p:spPr>
            <a:xfrm>
              <a:off x="8114326" y="3484182"/>
              <a:ext cx="171874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1600" b="1" smtClean="0">
                  <a:solidFill>
                    <a:srgbClr val="58BBB4"/>
                  </a:solidFill>
                  <a:latin typeface="Roboto"/>
                </a:rPr>
                <a:t>Quản lý tài khoản</a:t>
              </a:r>
              <a:endParaRPr lang="en-US" sz="1600" b="1">
                <a:solidFill>
                  <a:srgbClr val="58BBB4"/>
                </a:solidFill>
                <a:latin typeface="Roboto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36879" y="3847231"/>
              <a:ext cx="31845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Nhân viên: được thao tác các chức năng thông thường cho xe ra vào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Admin: cấp tài khoản nhân viên, nạp thẻ, cài đặt phần mềm</a:t>
              </a:r>
              <a:endParaRPr 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382000" y="5394734"/>
            <a:ext cx="3200400" cy="1072675"/>
            <a:chOff x="7058546" y="5181040"/>
            <a:chExt cx="4332380" cy="1072675"/>
          </a:xfrm>
        </p:grpSpPr>
        <p:sp>
          <p:nvSpPr>
            <p:cNvPr id="53" name="Rectangle 52"/>
            <p:cNvSpPr/>
            <p:nvPr/>
          </p:nvSpPr>
          <p:spPr>
            <a:xfrm>
              <a:off x="7089076" y="5181040"/>
              <a:ext cx="335559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smtClean="0">
                  <a:solidFill>
                    <a:srgbClr val="C2CB44"/>
                  </a:solidFill>
                  <a:latin typeface="Roboto"/>
                </a:rPr>
                <a:t>Quản lý thiết bị ngoại vi</a:t>
              </a:r>
              <a:endParaRPr lang="en-US" sz="1600" b="1">
                <a:solidFill>
                  <a:srgbClr val="C2CB44"/>
                </a:solidFill>
                <a:latin typeface="Roboto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058546" y="5515051"/>
              <a:ext cx="43323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Kết nối 04 camera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140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Mạch điều khiển barrier, đầu đọc thẻ</a:t>
              </a:r>
            </a:p>
            <a:p>
              <a:endParaRPr lang="en-US" sz="1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55" name="Text Placeholder 1"/>
          <p:cNvSpPr txBox="1">
            <a:spLocks/>
          </p:cNvSpPr>
          <p:nvPr/>
        </p:nvSpPr>
        <p:spPr>
          <a:xfrm>
            <a:off x="601662" y="396875"/>
            <a:ext cx="10904538" cy="444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mtClean="0"/>
              <a:t>Chức năng phần mềm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467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601662" y="396875"/>
            <a:ext cx="10904538" cy="444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smtClean="0"/>
              <a:t>Danh sách thiết bị</a:t>
            </a:r>
            <a:endParaRPr lang="id-ID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94332"/>
              </p:ext>
            </p:extLst>
          </p:nvPr>
        </p:nvGraphicFramePr>
        <p:xfrm>
          <a:off x="577169" y="990600"/>
          <a:ext cx="11081432" cy="4711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59"/>
                <a:gridCol w="3857979"/>
                <a:gridCol w="574593"/>
                <a:gridCol w="574593"/>
                <a:gridCol w="1067101"/>
                <a:gridCol w="1208635"/>
                <a:gridCol w="3353172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STT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Thiết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bị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ĐVT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SL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Đơn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giá</a:t>
                      </a: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(đ)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Thành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tiền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Ghi chú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18493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PC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Windows 10 x64</a:t>
                      </a:r>
                      <a:endParaRPr lang="en-US" sz="1200" smtClean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CPU Core i5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trở lên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RAM 8GB trở lên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SSD (không sử dụng HDD)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(Hoặc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sử dụng PC có sẵn)</a:t>
                      </a:r>
                      <a:endParaRPr lang="en-US" sz="1200" smtClean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Bộ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01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10.000.000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10.000.000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i="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Không hỗ trợ Windows </a:t>
                      </a:r>
                      <a:r>
                        <a:rPr lang="en-US" sz="1200" b="1" i="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XP</a:t>
                      </a:r>
                      <a:r>
                        <a:rPr lang="en-US" sz="1200" i="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, Windows </a:t>
                      </a:r>
                      <a:r>
                        <a:rPr lang="en-US" sz="1200" b="1" i="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1200" i="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, Windows </a:t>
                      </a:r>
                      <a:r>
                        <a:rPr lang="en-US" sz="1200" b="1" i="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10 32bit</a:t>
                      </a:r>
                      <a:r>
                        <a:rPr lang="en-US" sz="1200" i="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, Windows </a:t>
                      </a:r>
                      <a:r>
                        <a:rPr lang="en-US" sz="1200" b="1" i="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11</a:t>
                      </a:r>
                      <a:endParaRPr lang="en-US" sz="1200" b="1" i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83507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2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Camera: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i="0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Hikvision DS-2CD2021G1-I</a:t>
                      </a:r>
                    </a:p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(hoặc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tương đương)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Cái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04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1.500.000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6.000.000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Mỗi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làn xe 2 camera chụp phía trước &amp; sau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99058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3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Swich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PoE </a:t>
                      </a:r>
                      <a:r>
                        <a:rPr lang="en-US" sz="1200" b="1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TP-LINK TL-SG1008MP </a:t>
                      </a:r>
                      <a:r>
                        <a:rPr lang="en-US" sz="1200" b="0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8 Ports Gigabit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Cái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01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1.460.000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1.460.000</a:t>
                      </a:r>
                    </a:p>
                    <a:p>
                      <a:pPr algn="r"/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PoE: Sử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dụng 1 dây mạng cấp nguồn &amp; truyền tín hiệu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89341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4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Cáp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mạng Dintek Cat5E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Mét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100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1.300.000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1.300.000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Nên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sử dụng </a:t>
                      </a:r>
                      <a:r>
                        <a:rPr lang="en-US" sz="1200" b="1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cat5E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hoặc </a:t>
                      </a:r>
                      <a:r>
                        <a:rPr lang="en-US" sz="1200" b="1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cat6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để tín hiệu ổn định.</a:t>
                      </a:r>
                    </a:p>
                    <a:p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Dự kiến 100 mét dây mạng cho 4 camera.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89341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5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Mạch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điều khiển ZKTeco C3-200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Bộ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01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2.736.000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2.736.000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Sử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dụng hãng ZKTeco vì bền bỉ, ổn định. Hầu hết các bãi xe lớn đều sử dụng ZKTeco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83507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6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Đầu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đọc thẻ KR100E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Cái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01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484.000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484.000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3507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7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Thẻ</a:t>
                      </a:r>
                      <a:r>
                        <a:rPr lang="en-US" sz="1200" baseline="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 từ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Thẻ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20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15.000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300.000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3507">
                <a:tc>
                  <a:txBody>
                    <a:bodyPr/>
                    <a:lstStyle/>
                    <a:p>
                      <a:pPr algn="ctr"/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Tổng</a:t>
                      </a:r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smtClean="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17.780.000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itchFamily="34" charset="0"/>
                        <a:ea typeface="Tahoma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1662" y="6016823"/>
            <a:ext cx="6581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/>
              <a:t>Ghi chú: </a:t>
            </a:r>
            <a:r>
              <a:rPr lang="en-US" sz="1400" smtClean="0"/>
              <a:t>chi phí chưa bao gồm các phụ kiện hỗ trợ lắp đặt như giá đỡ, ốc vít, dây điện,…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6426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601662" y="396875"/>
            <a:ext cx="10904538" cy="444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smtClean="0"/>
              <a:t>Chi phí phần mềm</a:t>
            </a:r>
            <a:endParaRPr lang="id-ID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36990"/>
              </p:ext>
            </p:extLst>
          </p:nvPr>
        </p:nvGraphicFramePr>
        <p:xfrm>
          <a:off x="1524000" y="1600200"/>
          <a:ext cx="81279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00"/>
                <a:gridCol w="4859866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Hạng</a:t>
                      </a:r>
                      <a:r>
                        <a:rPr lang="en-US" baseline="0" smtClean="0"/>
                        <a:t> mục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Chi phí (đ)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Module</a:t>
                      </a:r>
                      <a:r>
                        <a:rPr lang="en-US" baseline="0" smtClean="0"/>
                        <a:t> đ</a:t>
                      </a:r>
                      <a:r>
                        <a:rPr lang="en-US" smtClean="0"/>
                        <a:t>ọc</a:t>
                      </a:r>
                      <a:r>
                        <a:rPr lang="en-US" baseline="0" smtClean="0"/>
                        <a:t> biển số </a:t>
                      </a:r>
                      <a:r>
                        <a:rPr lang="en-US" baseline="0" smtClean="0"/>
                        <a:t>Viet ANPR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1.000.000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Chức</a:t>
                      </a:r>
                      <a:r>
                        <a:rPr lang="en-US" baseline="0" smtClean="0"/>
                        <a:t> năng chính: kiểm soát ra vào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4.000.000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Quản</a:t>
                      </a:r>
                      <a:r>
                        <a:rPr lang="en-US" baseline="0" smtClean="0"/>
                        <a:t> lý danh sách biển số xe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1.000.000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Quản</a:t>
                      </a:r>
                      <a:r>
                        <a:rPr lang="en-US" baseline="0" smtClean="0"/>
                        <a:t> lý danh sách thẻ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1.000.000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smtClean="0"/>
                        <a:t>Tìm kiếm, thống kê danh sách lượt xe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1.000.000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Quản</a:t>
                      </a:r>
                      <a:r>
                        <a:rPr lang="en-US" baseline="0" smtClean="0"/>
                        <a:t> lý người dùng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1.000.000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Điều</a:t>
                      </a:r>
                      <a:r>
                        <a:rPr lang="en-US" baseline="0" smtClean="0"/>
                        <a:t> khiển thiết bị ngoại vi &amp; kết nối camera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1.000.000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Tổng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smtClean="0"/>
                        <a:t>10.000.000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Bằng</a:t>
                      </a:r>
                      <a:r>
                        <a:rPr lang="en-US" baseline="0" smtClean="0"/>
                        <a:t> chữ: </a:t>
                      </a:r>
                      <a:r>
                        <a:rPr lang="en-US" baseline="0" smtClean="0"/>
                        <a:t>mười </a:t>
                      </a:r>
                      <a:r>
                        <a:rPr lang="en-US" baseline="0" smtClean="0"/>
                        <a:t>triệu đồng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52016" y="5791200"/>
            <a:ext cx="433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Ghi chú: </a:t>
            </a:r>
            <a:r>
              <a:rPr lang="en-US" smtClean="0"/>
              <a:t>chi phí </a:t>
            </a:r>
            <a:r>
              <a:rPr lang="en-US" smtClean="0"/>
              <a:t>chưa bao </a:t>
            </a:r>
            <a:r>
              <a:rPr lang="en-US" smtClean="0"/>
              <a:t>gồm xuất hóa đơn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8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1662" y="396875"/>
            <a:ext cx="10904538" cy="4445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mtClean="0"/>
              <a:t>Thời gian triển khai</a:t>
            </a:r>
            <a:endParaRPr lang="id-ID" dirty="0"/>
          </a:p>
        </p:txBody>
      </p:sp>
      <p:grpSp>
        <p:nvGrpSpPr>
          <p:cNvPr id="95" name="Group 94"/>
          <p:cNvGrpSpPr/>
          <p:nvPr/>
        </p:nvGrpSpPr>
        <p:grpSpPr>
          <a:xfrm>
            <a:off x="609600" y="1922569"/>
            <a:ext cx="589804" cy="728170"/>
            <a:chOff x="1994399" y="2158871"/>
            <a:chExt cx="589804" cy="728170"/>
          </a:xfrm>
        </p:grpSpPr>
        <p:sp>
          <p:nvSpPr>
            <p:cNvPr id="41" name="Freeform 5"/>
            <p:cNvSpPr>
              <a:spLocks/>
            </p:cNvSpPr>
            <p:nvPr/>
          </p:nvSpPr>
          <p:spPr bwMode="auto">
            <a:xfrm>
              <a:off x="1994399" y="2158871"/>
              <a:ext cx="459824" cy="728170"/>
            </a:xfrm>
            <a:custGeom>
              <a:avLst/>
              <a:gdLst>
                <a:gd name="T0" fmla="*/ 139 w 139"/>
                <a:gd name="T1" fmla="*/ 218 h 218"/>
                <a:gd name="T2" fmla="*/ 139 w 139"/>
                <a:gd name="T3" fmla="*/ 0 h 218"/>
                <a:gd name="T4" fmla="*/ 109 w 139"/>
                <a:gd name="T5" fmla="*/ 0 h 218"/>
                <a:gd name="T6" fmla="*/ 0 w 139"/>
                <a:gd name="T7" fmla="*/ 109 h 218"/>
                <a:gd name="T8" fmla="*/ 0 w 139"/>
                <a:gd name="T9" fmla="*/ 109 h 218"/>
                <a:gd name="T10" fmla="*/ 109 w 139"/>
                <a:gd name="T11" fmla="*/ 218 h 218"/>
                <a:gd name="T12" fmla="*/ 139 w 139"/>
                <a:gd name="T13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218">
                  <a:moveTo>
                    <a:pt x="139" y="218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9"/>
                    <a:pt x="0" y="109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69"/>
                    <a:pt x="49" y="218"/>
                    <a:pt x="109" y="218"/>
                  </a:cubicBezTo>
                  <a:lnTo>
                    <a:pt x="139" y="21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2417884" y="2158871"/>
              <a:ext cx="166319" cy="72817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45" name="Freeform 9"/>
            <p:cNvSpPr>
              <a:spLocks/>
            </p:cNvSpPr>
            <p:nvPr/>
          </p:nvSpPr>
          <p:spPr bwMode="auto">
            <a:xfrm>
              <a:off x="1994399" y="2523655"/>
              <a:ext cx="585611" cy="363386"/>
            </a:xfrm>
            <a:custGeom>
              <a:avLst/>
              <a:gdLst>
                <a:gd name="T0" fmla="*/ 0 w 177"/>
                <a:gd name="T1" fmla="*/ 0 h 109"/>
                <a:gd name="T2" fmla="*/ 177 w 177"/>
                <a:gd name="T3" fmla="*/ 0 h 109"/>
                <a:gd name="T4" fmla="*/ 177 w 177"/>
                <a:gd name="T5" fmla="*/ 109 h 109"/>
                <a:gd name="T6" fmla="*/ 139 w 177"/>
                <a:gd name="T7" fmla="*/ 109 h 109"/>
                <a:gd name="T8" fmla="*/ 128 w 177"/>
                <a:gd name="T9" fmla="*/ 109 h 109"/>
                <a:gd name="T10" fmla="*/ 109 w 177"/>
                <a:gd name="T11" fmla="*/ 109 h 109"/>
                <a:gd name="T12" fmla="*/ 0 w 177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109">
                  <a:moveTo>
                    <a:pt x="0" y="0"/>
                  </a:moveTo>
                  <a:cubicBezTo>
                    <a:pt x="177" y="0"/>
                    <a:pt x="177" y="0"/>
                    <a:pt x="177" y="0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39" y="109"/>
                    <a:pt x="139" y="109"/>
                    <a:pt x="139" y="109"/>
                  </a:cubicBezTo>
                  <a:cubicBezTo>
                    <a:pt x="128" y="109"/>
                    <a:pt x="128" y="109"/>
                    <a:pt x="128" y="109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49" y="10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142999" y="1922569"/>
            <a:ext cx="3573342" cy="728170"/>
            <a:chOff x="4530194" y="4285619"/>
            <a:chExt cx="382215" cy="532444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4530194" y="4285619"/>
              <a:ext cx="382215" cy="532444"/>
            </a:xfrm>
            <a:prstGeom prst="rect">
              <a:avLst/>
            </a:prstGeom>
            <a:solidFill>
              <a:srgbClr val="F23B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mtClean="0">
                  <a:solidFill>
                    <a:prstClr val="white"/>
                  </a:solidFill>
                  <a:latin typeface="Lato Bold" panose="020F0802020204030203" pitchFamily="34" charset="0"/>
                </a:rPr>
                <a:t>2 - 4 tuần</a:t>
              </a:r>
              <a:endParaRPr lang="id-ID" dirty="0">
                <a:solidFill>
                  <a:prstClr val="white"/>
                </a:solidFill>
                <a:latin typeface="Lato Bold" panose="020F0802020204030203" pitchFamily="34" charset="0"/>
              </a:endParaRPr>
            </a:p>
          </p:txBody>
        </p:sp>
        <p:sp>
          <p:nvSpPr>
            <p:cNvPr id="44" name="Rectangle 8"/>
            <p:cNvSpPr>
              <a:spLocks noChangeArrowheads="1"/>
            </p:cNvSpPr>
            <p:nvPr/>
          </p:nvSpPr>
          <p:spPr bwMode="auto">
            <a:xfrm>
              <a:off x="4530194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716341" y="1922569"/>
            <a:ext cx="1608259" cy="728170"/>
            <a:chOff x="5294624" y="4285619"/>
            <a:chExt cx="383237" cy="532444"/>
          </a:xfrm>
        </p:grpSpPr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>
              <a:off x="5294624" y="4285619"/>
              <a:ext cx="383237" cy="532444"/>
            </a:xfrm>
            <a:prstGeom prst="rect">
              <a:avLst/>
            </a:prstGeom>
            <a:solidFill>
              <a:srgbClr val="00BB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dirty="0">
                <a:solidFill>
                  <a:prstClr val="white"/>
                </a:solidFill>
                <a:latin typeface="Lato Bold" panose="020F0802020204030203" pitchFamily="34" charset="0"/>
              </a:endParaRPr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5294624" y="4552352"/>
              <a:ext cx="383237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324600" y="1922569"/>
            <a:ext cx="3582668" cy="728170"/>
            <a:chOff x="5677862" y="4285619"/>
            <a:chExt cx="382215" cy="532444"/>
          </a:xfrm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5677862" y="4285619"/>
              <a:ext cx="382215" cy="532444"/>
            </a:xfrm>
            <a:prstGeom prst="rect">
              <a:avLst/>
            </a:prstGeom>
            <a:solidFill>
              <a:srgbClr val="9379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mtClean="0">
                  <a:solidFill>
                    <a:prstClr val="white"/>
                  </a:solidFill>
                  <a:latin typeface="Lato Bold" panose="020F0802020204030203" pitchFamily="34" charset="0"/>
                </a:rPr>
                <a:t>2 - 4 tuần</a:t>
              </a:r>
              <a:endParaRPr lang="id-ID" dirty="0">
                <a:solidFill>
                  <a:prstClr val="white"/>
                </a:solidFill>
                <a:latin typeface="Lato Bold" panose="020F0802020204030203" pitchFamily="34" charset="0"/>
              </a:endParaRPr>
            </a:p>
          </p:txBody>
        </p:sp>
        <p:sp>
          <p:nvSpPr>
            <p:cNvPr id="55" name="Rectangle 15"/>
            <p:cNvSpPr>
              <a:spLocks noChangeArrowheads="1"/>
            </p:cNvSpPr>
            <p:nvPr/>
          </p:nvSpPr>
          <p:spPr bwMode="auto">
            <a:xfrm>
              <a:off x="5677862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9907268" y="1922569"/>
            <a:ext cx="1013398" cy="728170"/>
            <a:chOff x="6060077" y="4285619"/>
            <a:chExt cx="382215" cy="532444"/>
          </a:xfrm>
        </p:grpSpPr>
        <p:sp>
          <p:nvSpPr>
            <p:cNvPr id="56" name="Rectangle 16"/>
            <p:cNvSpPr>
              <a:spLocks noChangeArrowheads="1"/>
            </p:cNvSpPr>
            <p:nvPr/>
          </p:nvSpPr>
          <p:spPr bwMode="auto">
            <a:xfrm>
              <a:off x="6060077" y="4285619"/>
              <a:ext cx="382215" cy="532444"/>
            </a:xfrm>
            <a:prstGeom prst="rect">
              <a:avLst/>
            </a:prstGeom>
            <a:solidFill>
              <a:srgbClr val="B2D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 dirty="0">
                <a:solidFill>
                  <a:prstClr val="white"/>
                </a:solidFill>
                <a:latin typeface="Lato Bold" panose="020F0802020204030203" pitchFamily="34" charset="0"/>
              </a:endParaRPr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6060077" y="4552352"/>
              <a:ext cx="382215" cy="265711"/>
            </a:xfrm>
            <a:prstGeom prst="rect">
              <a:avLst/>
            </a:pr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0920666" y="1922569"/>
            <a:ext cx="661734" cy="728170"/>
            <a:chOff x="7739063" y="3990975"/>
            <a:chExt cx="414338" cy="827088"/>
          </a:xfrm>
        </p:grpSpPr>
        <p:sp>
          <p:nvSpPr>
            <p:cNvPr id="59" name="Freeform 18"/>
            <p:cNvSpPr>
              <a:spLocks/>
            </p:cNvSpPr>
            <p:nvPr/>
          </p:nvSpPr>
          <p:spPr bwMode="auto">
            <a:xfrm>
              <a:off x="7739063" y="3990975"/>
              <a:ext cx="414338" cy="827088"/>
            </a:xfrm>
            <a:custGeom>
              <a:avLst/>
              <a:gdLst>
                <a:gd name="T0" fmla="*/ 261 w 261"/>
                <a:gd name="T1" fmla="*/ 261 h 521"/>
                <a:gd name="T2" fmla="*/ 0 w 261"/>
                <a:gd name="T3" fmla="*/ 0 h 521"/>
                <a:gd name="T4" fmla="*/ 0 w 261"/>
                <a:gd name="T5" fmla="*/ 521 h 521"/>
                <a:gd name="T6" fmla="*/ 261 w 261"/>
                <a:gd name="T7" fmla="*/ 26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521">
                  <a:moveTo>
                    <a:pt x="261" y="261"/>
                  </a:moveTo>
                  <a:lnTo>
                    <a:pt x="0" y="0"/>
                  </a:lnTo>
                  <a:lnTo>
                    <a:pt x="0" y="521"/>
                  </a:lnTo>
                  <a:lnTo>
                    <a:pt x="261" y="261"/>
                  </a:lnTo>
                  <a:close/>
                </a:path>
              </a:pathLst>
            </a:custGeom>
            <a:solidFill>
              <a:srgbClr val="ECAE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027988" y="4283075"/>
              <a:ext cx="125413" cy="242888"/>
            </a:xfrm>
            <a:custGeom>
              <a:avLst/>
              <a:gdLst>
                <a:gd name="T0" fmla="*/ 79 w 79"/>
                <a:gd name="T1" fmla="*/ 77 h 153"/>
                <a:gd name="T2" fmla="*/ 0 w 79"/>
                <a:gd name="T3" fmla="*/ 153 h 153"/>
                <a:gd name="T4" fmla="*/ 0 w 79"/>
                <a:gd name="T5" fmla="*/ 0 h 153"/>
                <a:gd name="T6" fmla="*/ 0 w 79"/>
                <a:gd name="T7" fmla="*/ 0 h 153"/>
                <a:gd name="T8" fmla="*/ 79 w 79"/>
                <a:gd name="T9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53">
                  <a:moveTo>
                    <a:pt x="79" y="77"/>
                  </a:moveTo>
                  <a:lnTo>
                    <a:pt x="0" y="1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9" y="7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7739063" y="4405313"/>
              <a:ext cx="414338" cy="412750"/>
            </a:xfrm>
            <a:custGeom>
              <a:avLst/>
              <a:gdLst>
                <a:gd name="T0" fmla="*/ 261 w 261"/>
                <a:gd name="T1" fmla="*/ 0 h 260"/>
                <a:gd name="T2" fmla="*/ 0 w 261"/>
                <a:gd name="T3" fmla="*/ 260 h 260"/>
                <a:gd name="T4" fmla="*/ 0 w 261"/>
                <a:gd name="T5" fmla="*/ 0 h 260"/>
                <a:gd name="T6" fmla="*/ 261 w 261"/>
                <a:gd name="T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260">
                  <a:moveTo>
                    <a:pt x="261" y="0"/>
                  </a:moveTo>
                  <a:lnTo>
                    <a:pt x="0" y="260"/>
                  </a:lnTo>
                  <a:lnTo>
                    <a:pt x="0" y="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770431" y="2873725"/>
            <a:ext cx="551992" cy="816672"/>
            <a:chOff x="2768028" y="3110027"/>
            <a:chExt cx="551992" cy="816672"/>
          </a:xfrm>
        </p:grpSpPr>
        <p:cxnSp>
          <p:nvCxnSpPr>
            <p:cNvPr id="73" name="Straight Connector 72"/>
            <p:cNvCxnSpPr/>
            <p:nvPr/>
          </p:nvCxnSpPr>
          <p:spPr>
            <a:xfrm rot="10800000">
              <a:off x="3044025" y="3110027"/>
              <a:ext cx="0" cy="360191"/>
            </a:xfrm>
            <a:prstGeom prst="line">
              <a:avLst/>
            </a:prstGeom>
            <a:ln>
              <a:solidFill>
                <a:srgbClr val="F23B48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2768028" y="3374707"/>
              <a:ext cx="551992" cy="551992"/>
            </a:xfrm>
            <a:prstGeom prst="ellipse">
              <a:avLst/>
            </a:prstGeom>
            <a:solidFill>
              <a:srgbClr val="F23B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dirty="0">
                <a:solidFill>
                  <a:prstClr val="white"/>
                </a:solidFill>
                <a:latin typeface="FontAwesome" pitchFamily="2" charset="0"/>
              </a:endParaRPr>
            </a:p>
          </p:txBody>
        </p:sp>
      </p:grpSp>
      <p:sp>
        <p:nvSpPr>
          <p:cNvPr id="76" name="Text Placeholder 32"/>
          <p:cNvSpPr txBox="1">
            <a:spLocks/>
          </p:cNvSpPr>
          <p:nvPr/>
        </p:nvSpPr>
        <p:spPr>
          <a:xfrm>
            <a:off x="2057400" y="4193560"/>
            <a:ext cx="1918557" cy="528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smtClean="0">
                <a:latin typeface="+mn-lt"/>
                <a:ea typeface="Tahoma" pitchFamily="34" charset="0"/>
                <a:cs typeface="Tahoma" pitchFamily="34" charset="0"/>
              </a:rPr>
              <a:t>Đánh giá độ chính xác của phần mềm và sự phù hợp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smtClean="0">
                <a:latin typeface="+mn-lt"/>
                <a:ea typeface="Tahoma" pitchFamily="34" charset="0"/>
                <a:cs typeface="Tahoma" pitchFamily="34" charset="0"/>
              </a:rPr>
              <a:t>(Các bãi xe rất khác nhau về hướng ánh sáng, góc cua, loại xe, điều kiện hoạt động,… nên cần đánh giá khả thi)</a:t>
            </a:r>
            <a:endParaRPr lang="en-US" sz="1200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Text Placeholder 33"/>
          <p:cNvSpPr txBox="1">
            <a:spLocks/>
          </p:cNvSpPr>
          <p:nvPr/>
        </p:nvSpPr>
        <p:spPr>
          <a:xfrm>
            <a:off x="2265478" y="3913383"/>
            <a:ext cx="1544522" cy="23021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1600" b="1" smtClean="0">
                <a:solidFill>
                  <a:srgbClr val="F23B48"/>
                </a:solidFill>
                <a:latin typeface="+mn-lt"/>
              </a:rPr>
              <a:t>Đánh giá khả thi</a:t>
            </a:r>
            <a:endParaRPr lang="en-AU" sz="1600" b="1" dirty="0">
              <a:solidFill>
                <a:srgbClr val="F23B48"/>
              </a:solidFill>
              <a:latin typeface="+mn-lt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5257800" y="2873725"/>
            <a:ext cx="551992" cy="816672"/>
            <a:chOff x="5757807" y="2873725"/>
            <a:chExt cx="551992" cy="816672"/>
          </a:xfrm>
        </p:grpSpPr>
        <p:cxnSp>
          <p:nvCxnSpPr>
            <p:cNvPr id="78" name="Straight Connector 77"/>
            <p:cNvCxnSpPr/>
            <p:nvPr/>
          </p:nvCxnSpPr>
          <p:spPr>
            <a:xfrm rot="10800000">
              <a:off x="6033804" y="2873725"/>
              <a:ext cx="0" cy="360191"/>
            </a:xfrm>
            <a:prstGeom prst="line">
              <a:avLst/>
            </a:prstGeom>
            <a:ln>
              <a:solidFill>
                <a:srgbClr val="00BBD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5757807" y="3138405"/>
              <a:ext cx="551992" cy="551992"/>
            </a:xfrm>
            <a:prstGeom prst="ellipse">
              <a:avLst/>
            </a:prstGeom>
            <a:solidFill>
              <a:srgbClr val="00BB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dirty="0">
                <a:solidFill>
                  <a:prstClr val="white"/>
                </a:solidFill>
                <a:latin typeface="FontAwesome" pitchFamily="2" charset="0"/>
              </a:endParaRPr>
            </a:p>
          </p:txBody>
        </p:sp>
      </p:grpSp>
      <p:sp>
        <p:nvSpPr>
          <p:cNvPr id="80" name="Text Placeholder 32"/>
          <p:cNvSpPr txBox="1">
            <a:spLocks/>
          </p:cNvSpPr>
          <p:nvPr/>
        </p:nvSpPr>
        <p:spPr>
          <a:xfrm>
            <a:off x="4484424" y="4193560"/>
            <a:ext cx="1992576" cy="528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smtClean="0">
                <a:latin typeface="+mn-lt"/>
                <a:ea typeface="Tahoma" pitchFamily="34" charset="0"/>
                <a:cs typeface="Tahoma" pitchFamily="34" charset="0"/>
              </a:rPr>
              <a:t>Ký hợp đồng sau khi phần mềm được đánh giá đủ chính xác để vận hành.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smtClean="0">
                <a:latin typeface="+mn-lt"/>
                <a:ea typeface="Tahoma" pitchFamily="34" charset="0"/>
                <a:cs typeface="Tahoma" pitchFamily="34" charset="0"/>
              </a:rPr>
              <a:t>Đặt cọc 30% giá trị phần mềm.</a:t>
            </a:r>
          </a:p>
        </p:txBody>
      </p:sp>
      <p:sp>
        <p:nvSpPr>
          <p:cNvPr id="81" name="Text Placeholder 33"/>
          <p:cNvSpPr txBox="1">
            <a:spLocks/>
          </p:cNvSpPr>
          <p:nvPr/>
        </p:nvSpPr>
        <p:spPr>
          <a:xfrm>
            <a:off x="4780078" y="3913383"/>
            <a:ext cx="1544522" cy="23021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1600" b="1" smtClean="0">
                <a:solidFill>
                  <a:srgbClr val="00BBD6"/>
                </a:solidFill>
                <a:latin typeface="+mn-lt"/>
              </a:rPr>
              <a:t>Ký hợp đồng</a:t>
            </a:r>
            <a:endParaRPr lang="en-AU" sz="1600" b="1" dirty="0">
              <a:solidFill>
                <a:srgbClr val="00BBD6"/>
              </a:solidFill>
              <a:latin typeface="+mn-lt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8193173" y="2873727"/>
            <a:ext cx="7624" cy="602669"/>
          </a:xfrm>
          <a:prstGeom prst="line">
            <a:avLst/>
          </a:prstGeom>
          <a:ln>
            <a:solidFill>
              <a:srgbClr val="93796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7924800" y="3200400"/>
            <a:ext cx="551992" cy="551992"/>
          </a:xfrm>
          <a:prstGeom prst="ellipse">
            <a:avLst/>
          </a:prstGeom>
          <a:solidFill>
            <a:srgbClr val="937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dirty="0">
              <a:solidFill>
                <a:prstClr val="white"/>
              </a:solidFill>
              <a:latin typeface="FontAwesome" pitchFamily="2" charset="0"/>
            </a:endParaRPr>
          </a:p>
        </p:txBody>
      </p:sp>
      <p:sp>
        <p:nvSpPr>
          <p:cNvPr id="89" name="Text Placeholder 32"/>
          <p:cNvSpPr txBox="1">
            <a:spLocks/>
          </p:cNvSpPr>
          <p:nvPr/>
        </p:nvSpPr>
        <p:spPr>
          <a:xfrm>
            <a:off x="7402776" y="4271867"/>
            <a:ext cx="1588824" cy="528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mtClean="0">
                <a:latin typeface="+mn-lt"/>
                <a:ea typeface="Tahoma" pitchFamily="34" charset="0"/>
                <a:cs typeface="Tahoma" pitchFamily="34" charset="0"/>
              </a:rPr>
              <a:t>Điều chỉnh các chức năng và giao diện theo thực tế sử dụng</a:t>
            </a:r>
          </a:p>
          <a:p>
            <a:pPr algn="ctr"/>
            <a:r>
              <a:rPr lang="en-US" sz="1200" smtClean="0">
                <a:latin typeface="+mn-lt"/>
                <a:ea typeface="Tahoma" pitchFamily="34" charset="0"/>
                <a:cs typeface="Tahoma" pitchFamily="34" charset="0"/>
              </a:rPr>
              <a:t>Fix các lỗi xảy ra</a:t>
            </a:r>
            <a:endParaRPr lang="en-US" sz="1200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Text Placeholder 33"/>
          <p:cNvSpPr txBox="1">
            <a:spLocks/>
          </p:cNvSpPr>
          <p:nvPr/>
        </p:nvSpPr>
        <p:spPr>
          <a:xfrm>
            <a:off x="7467600" y="3902528"/>
            <a:ext cx="1544522" cy="23021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1600" b="1" smtClean="0">
                <a:solidFill>
                  <a:srgbClr val="937963"/>
                </a:solidFill>
                <a:latin typeface="+mn-lt"/>
              </a:rPr>
              <a:t>Vận hành</a:t>
            </a:r>
            <a:endParaRPr lang="en-AU" sz="1600" b="1" dirty="0">
              <a:solidFill>
                <a:srgbClr val="937963"/>
              </a:solidFill>
              <a:latin typeface="+mn-lt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10157716" y="2873725"/>
            <a:ext cx="551992" cy="816672"/>
            <a:chOff x="8747586" y="2873725"/>
            <a:chExt cx="551992" cy="816672"/>
          </a:xfrm>
        </p:grpSpPr>
        <p:cxnSp>
          <p:nvCxnSpPr>
            <p:cNvPr id="91" name="Straight Connector 90"/>
            <p:cNvCxnSpPr/>
            <p:nvPr/>
          </p:nvCxnSpPr>
          <p:spPr>
            <a:xfrm rot="10800000">
              <a:off x="9023583" y="2873725"/>
              <a:ext cx="0" cy="360191"/>
            </a:xfrm>
            <a:prstGeom prst="line">
              <a:avLst/>
            </a:prstGeom>
            <a:ln>
              <a:solidFill>
                <a:srgbClr val="B2D23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8747586" y="3138405"/>
              <a:ext cx="551992" cy="551992"/>
            </a:xfrm>
            <a:prstGeom prst="ellipse">
              <a:avLst/>
            </a:prstGeom>
            <a:solidFill>
              <a:srgbClr val="B2D2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prstClr val="white"/>
                </a:solidFill>
                <a:latin typeface="FontAwesome" pitchFamily="2" charset="0"/>
              </a:endParaRPr>
            </a:p>
          </p:txBody>
        </p:sp>
      </p:grpSp>
      <p:sp>
        <p:nvSpPr>
          <p:cNvPr id="93" name="Text Placeholder 32"/>
          <p:cNvSpPr txBox="1">
            <a:spLocks/>
          </p:cNvSpPr>
          <p:nvPr/>
        </p:nvSpPr>
        <p:spPr>
          <a:xfrm>
            <a:off x="9448801" y="4271867"/>
            <a:ext cx="1752600" cy="5287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smtClean="0">
                <a:latin typeface="+mn-lt"/>
                <a:ea typeface="Tahoma" pitchFamily="34" charset="0"/>
                <a:cs typeface="Tahoma" pitchFamily="34" charset="0"/>
              </a:rPr>
              <a:t>Khi các chức năng hoạt động đúng &amp; mượt mà.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smtClean="0">
                <a:latin typeface="+mn-lt"/>
                <a:ea typeface="Tahoma" pitchFamily="34" charset="0"/>
                <a:cs typeface="Tahoma" pitchFamily="34" charset="0"/>
              </a:rPr>
              <a:t>Thanh toán 70% còn lại.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smtClean="0">
                <a:latin typeface="+mn-lt"/>
                <a:ea typeface="Tahoma" pitchFamily="34" charset="0"/>
                <a:cs typeface="Tahoma" pitchFamily="34" charset="0"/>
              </a:rPr>
              <a:t>Bắt đầu tính thời gian bảo hành 01 năm.</a:t>
            </a:r>
          </a:p>
        </p:txBody>
      </p:sp>
      <p:sp>
        <p:nvSpPr>
          <p:cNvPr id="94" name="Text Placeholder 33"/>
          <p:cNvSpPr txBox="1">
            <a:spLocks/>
          </p:cNvSpPr>
          <p:nvPr/>
        </p:nvSpPr>
        <p:spPr>
          <a:xfrm>
            <a:off x="9538033" y="3913383"/>
            <a:ext cx="1544522" cy="23021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1600" b="1" smtClean="0">
                <a:solidFill>
                  <a:srgbClr val="B2D235"/>
                </a:solidFill>
                <a:latin typeface="+mn-lt"/>
              </a:rPr>
              <a:t>Nghiệm thu</a:t>
            </a:r>
            <a:endParaRPr lang="en-AU" sz="1600" b="1" dirty="0">
              <a:solidFill>
                <a:srgbClr val="B2D23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121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601662" y="396875"/>
            <a:ext cx="10904538" cy="444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mtClean="0"/>
              <a:t>Vấn đề thường gặp</a:t>
            </a:r>
            <a:endParaRPr lang="id-ID" dirty="0"/>
          </a:p>
        </p:txBody>
      </p:sp>
      <p:pic>
        <p:nvPicPr>
          <p:cNvPr id="1026" name="Picture 2" descr="D:\Data.ML\data.car\no_support\0149_1642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44" y="1219201"/>
            <a:ext cx="2590800" cy="160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42880" y="2819400"/>
            <a:ext cx="18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Xe đậu xa camera</a:t>
            </a:r>
            <a:endParaRPr lang="en-US"/>
          </a:p>
        </p:txBody>
      </p:sp>
      <p:pic>
        <p:nvPicPr>
          <p:cNvPr id="1027" name="Picture 3" descr="D:\Data.ML\data.car\no_support\IPSScar_0.1.9_s4nk.3o_2021-04-05.20-36-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080" y="1219201"/>
            <a:ext cx="2676720" cy="160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31634" y="2819400"/>
            <a:ext cx="2369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Barrier che mất biển số</a:t>
            </a:r>
            <a:endParaRPr lang="en-US"/>
          </a:p>
        </p:txBody>
      </p:sp>
      <p:pic>
        <p:nvPicPr>
          <p:cNvPr id="1028" name="Picture 4" descr="D:\Data.ML\data.car\no_support\17020466.09042019030852000_0_OU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887" y="1219201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804848" y="2825233"/>
            <a:ext cx="1828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Camera bị lệch</a:t>
            </a:r>
            <a:endParaRPr lang="en-US"/>
          </a:p>
        </p:txBody>
      </p:sp>
      <p:pic>
        <p:nvPicPr>
          <p:cNvPr id="1029" name="Picture 5" descr="D:\Data.ML\data.car\no_support\49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44" y="3581400"/>
            <a:ext cx="2622211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90480" y="5334000"/>
            <a:ext cx="221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Biển số không rõ ràng</a:t>
            </a:r>
            <a:endParaRPr lang="en-US"/>
          </a:p>
        </p:txBody>
      </p:sp>
      <p:pic>
        <p:nvPicPr>
          <p:cNvPr id="1031" name="Picture 7" descr="D:\Data.ML\data.car\Lighting\light_on\10131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280" y="3565071"/>
            <a:ext cx="2676720" cy="178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840227" y="5414762"/>
            <a:ext cx="171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Đèn xe quá sáng</a:t>
            </a:r>
            <a:endParaRPr lang="en-US"/>
          </a:p>
        </p:txBody>
      </p:sp>
      <p:pic>
        <p:nvPicPr>
          <p:cNvPr id="1032" name="Picture 8" descr="D:\Data.ML\data.car\no_support\14096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464" y="3581400"/>
            <a:ext cx="262221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019480" y="5334000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Không đủ độ sáng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48485" y="5867400"/>
            <a:ext cx="5783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chemeClr val="accent1"/>
                </a:solidFill>
              </a:rPr>
              <a:t>Các vấn đề xảy ra do không lắp đặt được camera góc đẹp </a:t>
            </a:r>
          </a:p>
          <a:p>
            <a:r>
              <a:rPr lang="en-US" i="1" smtClean="0">
                <a:solidFill>
                  <a:schemeClr val="accent1"/>
                </a:solidFill>
              </a:rPr>
              <a:t>do ảnh hưởng bởi kết cấu tòa nhà, hoặc do thiết kế lối vào,…</a:t>
            </a:r>
            <a:endParaRPr lang="en-US" i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5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9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To Outline"/>
          <p:cNvSpPr/>
          <p:nvPr/>
        </p:nvSpPr>
        <p:spPr>
          <a:xfrm>
            <a:off x="4495800" y="2743200"/>
            <a:ext cx="3017520" cy="586676"/>
          </a:xfrm>
          <a:custGeom>
            <a:avLst/>
            <a:gdLst/>
            <a:ahLst/>
            <a:cxnLst/>
            <a:rect l="l" t="t" r="r" b="b"/>
            <a:pathLst>
              <a:path w="3362400" h="653728">
                <a:moveTo>
                  <a:pt x="3323332" y="437183"/>
                </a:moveTo>
                <a:cubicBezTo>
                  <a:pt x="3331022" y="437183"/>
                  <a:pt x="3337347" y="437865"/>
                  <a:pt x="3342308" y="439229"/>
                </a:cubicBezTo>
                <a:cubicBezTo>
                  <a:pt x="3347269" y="440594"/>
                  <a:pt x="3351300" y="442826"/>
                  <a:pt x="3354400" y="445927"/>
                </a:cubicBezTo>
                <a:cubicBezTo>
                  <a:pt x="3357501" y="449027"/>
                  <a:pt x="3359609" y="453368"/>
                  <a:pt x="3360725" y="458949"/>
                </a:cubicBezTo>
                <a:cubicBezTo>
                  <a:pt x="3361842" y="464530"/>
                  <a:pt x="3362400" y="471413"/>
                  <a:pt x="3362400" y="479599"/>
                </a:cubicBezTo>
                <a:cubicBezTo>
                  <a:pt x="3362400" y="487784"/>
                  <a:pt x="3361842" y="494544"/>
                  <a:pt x="3360725" y="499877"/>
                </a:cubicBezTo>
                <a:cubicBezTo>
                  <a:pt x="3359609" y="505210"/>
                  <a:pt x="3357501" y="509551"/>
                  <a:pt x="3354400" y="512899"/>
                </a:cubicBezTo>
                <a:cubicBezTo>
                  <a:pt x="3351300" y="516248"/>
                  <a:pt x="3347269" y="518604"/>
                  <a:pt x="3342308" y="519969"/>
                </a:cubicBezTo>
                <a:cubicBezTo>
                  <a:pt x="3337347" y="521333"/>
                  <a:pt x="3331022" y="522015"/>
                  <a:pt x="3323332" y="522015"/>
                </a:cubicBezTo>
                <a:cubicBezTo>
                  <a:pt x="3315643" y="522015"/>
                  <a:pt x="3309256" y="521333"/>
                  <a:pt x="3304171" y="519969"/>
                </a:cubicBezTo>
                <a:cubicBezTo>
                  <a:pt x="3299085" y="518604"/>
                  <a:pt x="3295055" y="516248"/>
                  <a:pt x="3292078" y="512899"/>
                </a:cubicBezTo>
                <a:cubicBezTo>
                  <a:pt x="3289102" y="509551"/>
                  <a:pt x="3287055" y="505210"/>
                  <a:pt x="3285939" y="499877"/>
                </a:cubicBezTo>
                <a:cubicBezTo>
                  <a:pt x="3284823" y="494544"/>
                  <a:pt x="3284265" y="487784"/>
                  <a:pt x="3284265" y="479599"/>
                </a:cubicBezTo>
                <a:cubicBezTo>
                  <a:pt x="3284265" y="471413"/>
                  <a:pt x="3284823" y="464530"/>
                  <a:pt x="3285939" y="458949"/>
                </a:cubicBezTo>
                <a:cubicBezTo>
                  <a:pt x="3287055" y="453368"/>
                  <a:pt x="3289102" y="449027"/>
                  <a:pt x="3292078" y="445927"/>
                </a:cubicBezTo>
                <a:cubicBezTo>
                  <a:pt x="3295055" y="442826"/>
                  <a:pt x="3299085" y="440594"/>
                  <a:pt x="3304171" y="439229"/>
                </a:cubicBezTo>
                <a:cubicBezTo>
                  <a:pt x="3309256" y="437865"/>
                  <a:pt x="3315643" y="437183"/>
                  <a:pt x="3323332" y="437183"/>
                </a:cubicBezTo>
                <a:close/>
                <a:moveTo>
                  <a:pt x="961653" y="356444"/>
                </a:moveTo>
                <a:cubicBezTo>
                  <a:pt x="944786" y="356444"/>
                  <a:pt x="930151" y="357870"/>
                  <a:pt x="917749" y="360722"/>
                </a:cubicBezTo>
                <a:cubicBezTo>
                  <a:pt x="905347" y="363575"/>
                  <a:pt x="895053" y="367792"/>
                  <a:pt x="886867" y="373373"/>
                </a:cubicBezTo>
                <a:cubicBezTo>
                  <a:pt x="878682" y="378954"/>
                  <a:pt x="872666" y="385651"/>
                  <a:pt x="868822" y="393465"/>
                </a:cubicBezTo>
                <a:cubicBezTo>
                  <a:pt x="864977" y="401278"/>
                  <a:pt x="863055" y="410270"/>
                  <a:pt x="863055" y="420440"/>
                </a:cubicBezTo>
                <a:cubicBezTo>
                  <a:pt x="863055" y="437803"/>
                  <a:pt x="868574" y="451632"/>
                  <a:pt x="879612" y="461926"/>
                </a:cubicBezTo>
                <a:cubicBezTo>
                  <a:pt x="890650" y="472220"/>
                  <a:pt x="906091" y="477367"/>
                  <a:pt x="925935" y="477367"/>
                </a:cubicBezTo>
                <a:cubicBezTo>
                  <a:pt x="942058" y="477367"/>
                  <a:pt x="957002" y="473274"/>
                  <a:pt x="970769" y="465088"/>
                </a:cubicBezTo>
                <a:cubicBezTo>
                  <a:pt x="984536" y="456903"/>
                  <a:pt x="998984" y="444376"/>
                  <a:pt x="1014115" y="427509"/>
                </a:cubicBezTo>
                <a:lnTo>
                  <a:pt x="1014115" y="356444"/>
                </a:lnTo>
                <a:close/>
                <a:moveTo>
                  <a:pt x="2587048" y="208732"/>
                </a:moveTo>
                <a:cubicBezTo>
                  <a:pt x="2568778" y="208732"/>
                  <a:pt x="2553072" y="211956"/>
                  <a:pt x="2539932" y="218406"/>
                </a:cubicBezTo>
                <a:cubicBezTo>
                  <a:pt x="2526791" y="224855"/>
                  <a:pt x="2515966" y="233971"/>
                  <a:pt x="2507457" y="245753"/>
                </a:cubicBezTo>
                <a:cubicBezTo>
                  <a:pt x="2498948" y="257535"/>
                  <a:pt x="2492628" y="271488"/>
                  <a:pt x="2488499" y="287611"/>
                </a:cubicBezTo>
                <a:cubicBezTo>
                  <a:pt x="2484369" y="303734"/>
                  <a:pt x="2482305" y="321345"/>
                  <a:pt x="2482305" y="340445"/>
                </a:cubicBezTo>
                <a:cubicBezTo>
                  <a:pt x="2482305" y="358800"/>
                  <a:pt x="2483994" y="376039"/>
                  <a:pt x="2487374" y="392162"/>
                </a:cubicBezTo>
                <a:cubicBezTo>
                  <a:pt x="2490753" y="408285"/>
                  <a:pt x="2496385" y="422362"/>
                  <a:pt x="2504268" y="434392"/>
                </a:cubicBezTo>
                <a:cubicBezTo>
                  <a:pt x="2512152" y="446423"/>
                  <a:pt x="2522725" y="455972"/>
                  <a:pt x="2535990" y="463042"/>
                </a:cubicBezTo>
                <a:cubicBezTo>
                  <a:pt x="2549255" y="470111"/>
                  <a:pt x="2565774" y="473646"/>
                  <a:pt x="2585548" y="473646"/>
                </a:cubicBezTo>
                <a:cubicBezTo>
                  <a:pt x="2603570" y="473646"/>
                  <a:pt x="2619214" y="470421"/>
                  <a:pt x="2632479" y="463972"/>
                </a:cubicBezTo>
                <a:cubicBezTo>
                  <a:pt x="2645743" y="457523"/>
                  <a:pt x="2656630" y="448469"/>
                  <a:pt x="2665139" y="436811"/>
                </a:cubicBezTo>
                <a:cubicBezTo>
                  <a:pt x="2673648" y="425153"/>
                  <a:pt x="2679906" y="411262"/>
                  <a:pt x="2683911" y="395139"/>
                </a:cubicBezTo>
                <a:cubicBezTo>
                  <a:pt x="2687917" y="379016"/>
                  <a:pt x="2689920" y="361281"/>
                  <a:pt x="2689920" y="341933"/>
                </a:cubicBezTo>
                <a:cubicBezTo>
                  <a:pt x="2689920" y="323825"/>
                  <a:pt x="2688230" y="306710"/>
                  <a:pt x="2684850" y="290587"/>
                </a:cubicBezTo>
                <a:cubicBezTo>
                  <a:pt x="2681471" y="274464"/>
                  <a:pt x="2675901" y="260325"/>
                  <a:pt x="2668142" y="248171"/>
                </a:cubicBezTo>
                <a:cubicBezTo>
                  <a:pt x="2660383" y="236017"/>
                  <a:pt x="2649871" y="226405"/>
                  <a:pt x="2636606" y="219336"/>
                </a:cubicBezTo>
                <a:cubicBezTo>
                  <a:pt x="2623341" y="212266"/>
                  <a:pt x="2606822" y="208732"/>
                  <a:pt x="2587048" y="208732"/>
                </a:cubicBezTo>
                <a:close/>
                <a:moveTo>
                  <a:pt x="2871192" y="162595"/>
                </a:moveTo>
                <a:cubicBezTo>
                  <a:pt x="2877146" y="162595"/>
                  <a:pt x="2882107" y="162781"/>
                  <a:pt x="2886075" y="163153"/>
                </a:cubicBezTo>
                <a:cubicBezTo>
                  <a:pt x="2890044" y="163525"/>
                  <a:pt x="2893207" y="164269"/>
                  <a:pt x="2895563" y="165386"/>
                </a:cubicBezTo>
                <a:cubicBezTo>
                  <a:pt x="2897920" y="166502"/>
                  <a:pt x="2899594" y="167742"/>
                  <a:pt x="2900586" y="169106"/>
                </a:cubicBezTo>
                <a:cubicBezTo>
                  <a:pt x="2901578" y="170471"/>
                  <a:pt x="2902074" y="172145"/>
                  <a:pt x="2902074" y="174129"/>
                </a:cubicBezTo>
                <a:lnTo>
                  <a:pt x="2902074" y="369094"/>
                </a:lnTo>
                <a:cubicBezTo>
                  <a:pt x="2902074" y="388690"/>
                  <a:pt x="2903501" y="404379"/>
                  <a:pt x="2906353" y="416161"/>
                </a:cubicBezTo>
                <a:cubicBezTo>
                  <a:pt x="2909206" y="427943"/>
                  <a:pt x="2913547" y="437989"/>
                  <a:pt x="2919376" y="446299"/>
                </a:cubicBezTo>
                <a:cubicBezTo>
                  <a:pt x="2925205" y="454608"/>
                  <a:pt x="2932584" y="461057"/>
                  <a:pt x="2941514" y="465646"/>
                </a:cubicBezTo>
                <a:cubicBezTo>
                  <a:pt x="2950443" y="470235"/>
                  <a:pt x="2960861" y="472530"/>
                  <a:pt x="2972768" y="472530"/>
                </a:cubicBezTo>
                <a:cubicBezTo>
                  <a:pt x="2988147" y="472530"/>
                  <a:pt x="3003463" y="467073"/>
                  <a:pt x="3018718" y="456159"/>
                </a:cubicBezTo>
                <a:cubicBezTo>
                  <a:pt x="3033973" y="445244"/>
                  <a:pt x="3050158" y="429245"/>
                  <a:pt x="3067273" y="408161"/>
                </a:cubicBezTo>
                <a:lnTo>
                  <a:pt x="3067273" y="174129"/>
                </a:lnTo>
                <a:cubicBezTo>
                  <a:pt x="3067273" y="172145"/>
                  <a:pt x="3067708" y="170471"/>
                  <a:pt x="3068576" y="169106"/>
                </a:cubicBezTo>
                <a:cubicBezTo>
                  <a:pt x="3069444" y="167742"/>
                  <a:pt x="3071118" y="166502"/>
                  <a:pt x="3073599" y="165386"/>
                </a:cubicBezTo>
                <a:cubicBezTo>
                  <a:pt x="3076079" y="164269"/>
                  <a:pt x="3079242" y="163525"/>
                  <a:pt x="3083086" y="163153"/>
                </a:cubicBezTo>
                <a:cubicBezTo>
                  <a:pt x="3086931" y="162781"/>
                  <a:pt x="3091954" y="162595"/>
                  <a:pt x="3098155" y="162595"/>
                </a:cubicBezTo>
                <a:cubicBezTo>
                  <a:pt x="3104108" y="162595"/>
                  <a:pt x="3109069" y="162781"/>
                  <a:pt x="3113038" y="163153"/>
                </a:cubicBezTo>
                <a:cubicBezTo>
                  <a:pt x="3117007" y="163525"/>
                  <a:pt x="3120107" y="164269"/>
                  <a:pt x="3122340" y="165386"/>
                </a:cubicBezTo>
                <a:cubicBezTo>
                  <a:pt x="3124572" y="166502"/>
                  <a:pt x="3126247" y="167742"/>
                  <a:pt x="3127363" y="169106"/>
                </a:cubicBezTo>
                <a:cubicBezTo>
                  <a:pt x="3128479" y="170471"/>
                  <a:pt x="3129037" y="172145"/>
                  <a:pt x="3129037" y="174129"/>
                </a:cubicBezTo>
                <a:lnTo>
                  <a:pt x="3129037" y="508992"/>
                </a:lnTo>
                <a:cubicBezTo>
                  <a:pt x="3129037" y="510977"/>
                  <a:pt x="3128603" y="512651"/>
                  <a:pt x="3127735" y="514015"/>
                </a:cubicBezTo>
                <a:cubicBezTo>
                  <a:pt x="3126867" y="515380"/>
                  <a:pt x="3125316" y="516558"/>
                  <a:pt x="3123084" y="517550"/>
                </a:cubicBezTo>
                <a:cubicBezTo>
                  <a:pt x="3120852" y="518542"/>
                  <a:pt x="3117937" y="519286"/>
                  <a:pt x="3114340" y="519783"/>
                </a:cubicBezTo>
                <a:cubicBezTo>
                  <a:pt x="3110744" y="520279"/>
                  <a:pt x="3106341" y="520527"/>
                  <a:pt x="3101132" y="520527"/>
                </a:cubicBezTo>
                <a:cubicBezTo>
                  <a:pt x="3095427" y="520527"/>
                  <a:pt x="3090776" y="520279"/>
                  <a:pt x="3087179" y="519783"/>
                </a:cubicBezTo>
                <a:cubicBezTo>
                  <a:pt x="3083583" y="519286"/>
                  <a:pt x="3080730" y="518542"/>
                  <a:pt x="3078622" y="517550"/>
                </a:cubicBezTo>
                <a:cubicBezTo>
                  <a:pt x="3076513" y="516558"/>
                  <a:pt x="3075087" y="515380"/>
                  <a:pt x="3074343" y="514015"/>
                </a:cubicBezTo>
                <a:cubicBezTo>
                  <a:pt x="3073599" y="512651"/>
                  <a:pt x="3073227" y="510977"/>
                  <a:pt x="3073227" y="508992"/>
                </a:cubicBezTo>
                <a:lnTo>
                  <a:pt x="3073227" y="464716"/>
                </a:lnTo>
                <a:cubicBezTo>
                  <a:pt x="3054127" y="485800"/>
                  <a:pt x="3035275" y="501179"/>
                  <a:pt x="3016672" y="510853"/>
                </a:cubicBezTo>
                <a:cubicBezTo>
                  <a:pt x="2998068" y="520527"/>
                  <a:pt x="2979217" y="525364"/>
                  <a:pt x="2960117" y="525364"/>
                </a:cubicBezTo>
                <a:cubicBezTo>
                  <a:pt x="2937793" y="525364"/>
                  <a:pt x="2919003" y="521643"/>
                  <a:pt x="2903749" y="514201"/>
                </a:cubicBezTo>
                <a:cubicBezTo>
                  <a:pt x="2888494" y="506760"/>
                  <a:pt x="2876153" y="496652"/>
                  <a:pt x="2866728" y="483878"/>
                </a:cubicBezTo>
                <a:cubicBezTo>
                  <a:pt x="2857302" y="471103"/>
                  <a:pt x="2850543" y="456220"/>
                  <a:pt x="2846450" y="439229"/>
                </a:cubicBezTo>
                <a:cubicBezTo>
                  <a:pt x="2842357" y="422238"/>
                  <a:pt x="2840311" y="401588"/>
                  <a:pt x="2840311" y="377280"/>
                </a:cubicBezTo>
                <a:lnTo>
                  <a:pt x="2840311" y="174129"/>
                </a:lnTo>
                <a:cubicBezTo>
                  <a:pt x="2840311" y="172145"/>
                  <a:pt x="2840745" y="170471"/>
                  <a:pt x="2841613" y="169106"/>
                </a:cubicBezTo>
                <a:cubicBezTo>
                  <a:pt x="2842481" y="167742"/>
                  <a:pt x="2844155" y="166502"/>
                  <a:pt x="2846636" y="165386"/>
                </a:cubicBezTo>
                <a:cubicBezTo>
                  <a:pt x="2849116" y="164269"/>
                  <a:pt x="2852341" y="163525"/>
                  <a:pt x="2856310" y="163153"/>
                </a:cubicBezTo>
                <a:cubicBezTo>
                  <a:pt x="2860279" y="162781"/>
                  <a:pt x="2865239" y="162595"/>
                  <a:pt x="2871192" y="162595"/>
                </a:cubicBezTo>
                <a:close/>
                <a:moveTo>
                  <a:pt x="2094979" y="162595"/>
                </a:moveTo>
                <a:cubicBezTo>
                  <a:pt x="2102421" y="162595"/>
                  <a:pt x="2108250" y="162781"/>
                  <a:pt x="2112467" y="163153"/>
                </a:cubicBezTo>
                <a:cubicBezTo>
                  <a:pt x="2116683" y="163525"/>
                  <a:pt x="2120032" y="164207"/>
                  <a:pt x="2122513" y="165200"/>
                </a:cubicBezTo>
                <a:cubicBezTo>
                  <a:pt x="2124993" y="166192"/>
                  <a:pt x="2126791" y="167618"/>
                  <a:pt x="2127908" y="169478"/>
                </a:cubicBezTo>
                <a:cubicBezTo>
                  <a:pt x="2129024" y="171339"/>
                  <a:pt x="2130202" y="173881"/>
                  <a:pt x="2131442" y="177106"/>
                </a:cubicBezTo>
                <a:lnTo>
                  <a:pt x="2227064" y="445741"/>
                </a:lnTo>
                <a:lnTo>
                  <a:pt x="2228181" y="445741"/>
                </a:lnTo>
                <a:lnTo>
                  <a:pt x="2320454" y="175617"/>
                </a:lnTo>
                <a:cubicBezTo>
                  <a:pt x="2321942" y="170905"/>
                  <a:pt x="2323741" y="167866"/>
                  <a:pt x="2325849" y="166502"/>
                </a:cubicBezTo>
                <a:cubicBezTo>
                  <a:pt x="2327957" y="165137"/>
                  <a:pt x="2331120" y="164145"/>
                  <a:pt x="2335337" y="163525"/>
                </a:cubicBezTo>
                <a:cubicBezTo>
                  <a:pt x="2339554" y="162905"/>
                  <a:pt x="2345631" y="162595"/>
                  <a:pt x="2353568" y="162595"/>
                </a:cubicBezTo>
                <a:cubicBezTo>
                  <a:pt x="2360513" y="162595"/>
                  <a:pt x="2366219" y="162905"/>
                  <a:pt x="2370683" y="163525"/>
                </a:cubicBezTo>
                <a:cubicBezTo>
                  <a:pt x="2375148" y="164145"/>
                  <a:pt x="2378435" y="165324"/>
                  <a:pt x="2380543" y="167060"/>
                </a:cubicBezTo>
                <a:cubicBezTo>
                  <a:pt x="2382652" y="168796"/>
                  <a:pt x="2383706" y="171153"/>
                  <a:pt x="2383706" y="174129"/>
                </a:cubicBezTo>
                <a:cubicBezTo>
                  <a:pt x="2383706" y="177106"/>
                  <a:pt x="2382962" y="180826"/>
                  <a:pt x="2381473" y="185291"/>
                </a:cubicBezTo>
                <a:lnTo>
                  <a:pt x="2261295" y="518294"/>
                </a:lnTo>
                <a:lnTo>
                  <a:pt x="2216646" y="641450"/>
                </a:lnTo>
                <a:cubicBezTo>
                  <a:pt x="2215158" y="645418"/>
                  <a:pt x="2211375" y="648457"/>
                  <a:pt x="2205298" y="650565"/>
                </a:cubicBezTo>
                <a:cubicBezTo>
                  <a:pt x="2199221" y="652674"/>
                  <a:pt x="2189981" y="653728"/>
                  <a:pt x="2177579" y="653728"/>
                </a:cubicBezTo>
                <a:cubicBezTo>
                  <a:pt x="2171130" y="653728"/>
                  <a:pt x="2165921" y="653418"/>
                  <a:pt x="2161952" y="652798"/>
                </a:cubicBezTo>
                <a:cubicBezTo>
                  <a:pt x="2157983" y="652178"/>
                  <a:pt x="2154945" y="651123"/>
                  <a:pt x="2152836" y="649635"/>
                </a:cubicBezTo>
                <a:cubicBezTo>
                  <a:pt x="2150728" y="648147"/>
                  <a:pt x="2149550" y="646162"/>
                  <a:pt x="2149302" y="643682"/>
                </a:cubicBezTo>
                <a:cubicBezTo>
                  <a:pt x="2149054" y="641201"/>
                  <a:pt x="2149674" y="638225"/>
                  <a:pt x="2151162" y="634752"/>
                </a:cubicBezTo>
                <a:lnTo>
                  <a:pt x="2197299" y="518294"/>
                </a:lnTo>
                <a:cubicBezTo>
                  <a:pt x="2195066" y="517302"/>
                  <a:pt x="2192958" y="515690"/>
                  <a:pt x="2190973" y="513457"/>
                </a:cubicBezTo>
                <a:cubicBezTo>
                  <a:pt x="2188989" y="511225"/>
                  <a:pt x="2187625" y="508868"/>
                  <a:pt x="2186881" y="506388"/>
                </a:cubicBezTo>
                <a:lnTo>
                  <a:pt x="2067446" y="186408"/>
                </a:lnTo>
                <a:cubicBezTo>
                  <a:pt x="2065462" y="181199"/>
                  <a:pt x="2064470" y="177106"/>
                  <a:pt x="2064470" y="174129"/>
                </a:cubicBezTo>
                <a:cubicBezTo>
                  <a:pt x="2064470" y="171153"/>
                  <a:pt x="2065462" y="168796"/>
                  <a:pt x="2067446" y="167060"/>
                </a:cubicBezTo>
                <a:cubicBezTo>
                  <a:pt x="2069430" y="165324"/>
                  <a:pt x="2072655" y="164145"/>
                  <a:pt x="2077120" y="163525"/>
                </a:cubicBezTo>
                <a:cubicBezTo>
                  <a:pt x="2081585" y="162905"/>
                  <a:pt x="2087538" y="162595"/>
                  <a:pt x="2094979" y="162595"/>
                </a:cubicBezTo>
                <a:close/>
                <a:moveTo>
                  <a:pt x="2589461" y="157386"/>
                </a:moveTo>
                <a:cubicBezTo>
                  <a:pt x="2616994" y="157386"/>
                  <a:pt x="2640993" y="161479"/>
                  <a:pt x="2661456" y="169664"/>
                </a:cubicBezTo>
                <a:cubicBezTo>
                  <a:pt x="2681920" y="177850"/>
                  <a:pt x="2698973" y="189756"/>
                  <a:pt x="2712616" y="205383"/>
                </a:cubicBezTo>
                <a:cubicBezTo>
                  <a:pt x="2726259" y="221010"/>
                  <a:pt x="2736490" y="239986"/>
                  <a:pt x="2743312" y="262310"/>
                </a:cubicBezTo>
                <a:cubicBezTo>
                  <a:pt x="2750133" y="284634"/>
                  <a:pt x="2753544" y="309811"/>
                  <a:pt x="2753544" y="337840"/>
                </a:cubicBezTo>
                <a:cubicBezTo>
                  <a:pt x="2753544" y="365125"/>
                  <a:pt x="2749947" y="390240"/>
                  <a:pt x="2742754" y="413184"/>
                </a:cubicBezTo>
                <a:cubicBezTo>
                  <a:pt x="2735560" y="436129"/>
                  <a:pt x="2724832" y="455910"/>
                  <a:pt x="2710570" y="472530"/>
                </a:cubicBezTo>
                <a:cubicBezTo>
                  <a:pt x="2696307" y="489149"/>
                  <a:pt x="2678448" y="502109"/>
                  <a:pt x="2656992" y="511411"/>
                </a:cubicBezTo>
                <a:cubicBezTo>
                  <a:pt x="2635535" y="520713"/>
                  <a:pt x="2610669" y="525364"/>
                  <a:pt x="2582391" y="525364"/>
                </a:cubicBezTo>
                <a:cubicBezTo>
                  <a:pt x="2554858" y="525364"/>
                  <a:pt x="2530860" y="521271"/>
                  <a:pt x="2510396" y="513085"/>
                </a:cubicBezTo>
                <a:cubicBezTo>
                  <a:pt x="2489932" y="504900"/>
                  <a:pt x="2472879" y="492993"/>
                  <a:pt x="2459236" y="477367"/>
                </a:cubicBezTo>
                <a:cubicBezTo>
                  <a:pt x="2445593" y="461740"/>
                  <a:pt x="2435424" y="442764"/>
                  <a:pt x="2428726" y="420440"/>
                </a:cubicBezTo>
                <a:cubicBezTo>
                  <a:pt x="2422029" y="398116"/>
                  <a:pt x="2418681" y="372815"/>
                  <a:pt x="2418681" y="344537"/>
                </a:cubicBezTo>
                <a:cubicBezTo>
                  <a:pt x="2418681" y="317252"/>
                  <a:pt x="2422215" y="292138"/>
                  <a:pt x="2429285" y="269193"/>
                </a:cubicBezTo>
                <a:cubicBezTo>
                  <a:pt x="2436354" y="246249"/>
                  <a:pt x="2447020" y="226467"/>
                  <a:pt x="2461283" y="209848"/>
                </a:cubicBezTo>
                <a:cubicBezTo>
                  <a:pt x="2475545" y="193229"/>
                  <a:pt x="2493343" y="180330"/>
                  <a:pt x="2514675" y="171153"/>
                </a:cubicBezTo>
                <a:cubicBezTo>
                  <a:pt x="2536006" y="161975"/>
                  <a:pt x="2560935" y="157386"/>
                  <a:pt x="2589461" y="157386"/>
                </a:cubicBezTo>
                <a:close/>
                <a:moveTo>
                  <a:pt x="1353369" y="157386"/>
                </a:moveTo>
                <a:cubicBezTo>
                  <a:pt x="1375693" y="157386"/>
                  <a:pt x="1394483" y="161169"/>
                  <a:pt x="1409738" y="168734"/>
                </a:cubicBezTo>
                <a:cubicBezTo>
                  <a:pt x="1424992" y="176300"/>
                  <a:pt x="1437333" y="186408"/>
                  <a:pt x="1446759" y="199058"/>
                </a:cubicBezTo>
                <a:cubicBezTo>
                  <a:pt x="1456184" y="211708"/>
                  <a:pt x="1462944" y="226529"/>
                  <a:pt x="1467036" y="243520"/>
                </a:cubicBezTo>
                <a:cubicBezTo>
                  <a:pt x="1471129" y="260512"/>
                  <a:pt x="1473175" y="280913"/>
                  <a:pt x="1473175" y="304726"/>
                </a:cubicBezTo>
                <a:lnTo>
                  <a:pt x="1473175" y="508992"/>
                </a:lnTo>
                <a:cubicBezTo>
                  <a:pt x="1473175" y="510977"/>
                  <a:pt x="1472679" y="512651"/>
                  <a:pt x="1471687" y="514015"/>
                </a:cubicBezTo>
                <a:cubicBezTo>
                  <a:pt x="1470695" y="515380"/>
                  <a:pt x="1469083" y="516558"/>
                  <a:pt x="1466850" y="517550"/>
                </a:cubicBezTo>
                <a:cubicBezTo>
                  <a:pt x="1464618" y="518542"/>
                  <a:pt x="1461517" y="519286"/>
                  <a:pt x="1457549" y="519783"/>
                </a:cubicBezTo>
                <a:cubicBezTo>
                  <a:pt x="1453580" y="520279"/>
                  <a:pt x="1448619" y="520527"/>
                  <a:pt x="1442666" y="520527"/>
                </a:cubicBezTo>
                <a:cubicBezTo>
                  <a:pt x="1436465" y="520527"/>
                  <a:pt x="1431380" y="520279"/>
                  <a:pt x="1427411" y="519783"/>
                </a:cubicBezTo>
                <a:cubicBezTo>
                  <a:pt x="1423442" y="519286"/>
                  <a:pt x="1420342" y="518542"/>
                  <a:pt x="1418109" y="517550"/>
                </a:cubicBezTo>
                <a:cubicBezTo>
                  <a:pt x="1415877" y="516558"/>
                  <a:pt x="1414264" y="515380"/>
                  <a:pt x="1413272" y="514015"/>
                </a:cubicBezTo>
                <a:cubicBezTo>
                  <a:pt x="1412280" y="512651"/>
                  <a:pt x="1411784" y="510977"/>
                  <a:pt x="1411784" y="508992"/>
                </a:cubicBezTo>
                <a:lnTo>
                  <a:pt x="1411784" y="312911"/>
                </a:lnTo>
                <a:cubicBezTo>
                  <a:pt x="1411784" y="293812"/>
                  <a:pt x="1410296" y="278433"/>
                  <a:pt x="1407319" y="266775"/>
                </a:cubicBezTo>
                <a:cubicBezTo>
                  <a:pt x="1404342" y="255117"/>
                  <a:pt x="1400002" y="245071"/>
                  <a:pt x="1394297" y="236637"/>
                </a:cubicBezTo>
                <a:cubicBezTo>
                  <a:pt x="1388592" y="228203"/>
                  <a:pt x="1381212" y="221754"/>
                  <a:pt x="1372158" y="217289"/>
                </a:cubicBezTo>
                <a:cubicBezTo>
                  <a:pt x="1363105" y="212825"/>
                  <a:pt x="1352625" y="210592"/>
                  <a:pt x="1340718" y="210592"/>
                </a:cubicBezTo>
                <a:cubicBezTo>
                  <a:pt x="1325340" y="210592"/>
                  <a:pt x="1309961" y="216049"/>
                  <a:pt x="1294582" y="226963"/>
                </a:cubicBezTo>
                <a:cubicBezTo>
                  <a:pt x="1279203" y="237877"/>
                  <a:pt x="1263080" y="253876"/>
                  <a:pt x="1246213" y="274960"/>
                </a:cubicBezTo>
                <a:lnTo>
                  <a:pt x="1246213" y="508992"/>
                </a:lnTo>
                <a:cubicBezTo>
                  <a:pt x="1246213" y="510977"/>
                  <a:pt x="1245717" y="512651"/>
                  <a:pt x="1244724" y="514015"/>
                </a:cubicBezTo>
                <a:cubicBezTo>
                  <a:pt x="1243732" y="515380"/>
                  <a:pt x="1242120" y="516558"/>
                  <a:pt x="1239887" y="517550"/>
                </a:cubicBezTo>
                <a:cubicBezTo>
                  <a:pt x="1237655" y="518542"/>
                  <a:pt x="1234554" y="519286"/>
                  <a:pt x="1230586" y="519783"/>
                </a:cubicBezTo>
                <a:cubicBezTo>
                  <a:pt x="1226617" y="520279"/>
                  <a:pt x="1221532" y="520527"/>
                  <a:pt x="1215331" y="520527"/>
                </a:cubicBezTo>
                <a:cubicBezTo>
                  <a:pt x="1209378" y="520527"/>
                  <a:pt x="1204417" y="520279"/>
                  <a:pt x="1200448" y="519783"/>
                </a:cubicBezTo>
                <a:cubicBezTo>
                  <a:pt x="1196479" y="519286"/>
                  <a:pt x="1193317" y="518542"/>
                  <a:pt x="1190960" y="517550"/>
                </a:cubicBezTo>
                <a:cubicBezTo>
                  <a:pt x="1188604" y="516558"/>
                  <a:pt x="1186991" y="515380"/>
                  <a:pt x="1186123" y="514015"/>
                </a:cubicBezTo>
                <a:cubicBezTo>
                  <a:pt x="1185255" y="512651"/>
                  <a:pt x="1184821" y="510977"/>
                  <a:pt x="1184821" y="508992"/>
                </a:cubicBezTo>
                <a:lnTo>
                  <a:pt x="1184821" y="174129"/>
                </a:lnTo>
                <a:cubicBezTo>
                  <a:pt x="1184821" y="172145"/>
                  <a:pt x="1185193" y="170471"/>
                  <a:pt x="1185937" y="169106"/>
                </a:cubicBezTo>
                <a:cubicBezTo>
                  <a:pt x="1186681" y="167742"/>
                  <a:pt x="1188170" y="166502"/>
                  <a:pt x="1190402" y="165386"/>
                </a:cubicBezTo>
                <a:cubicBezTo>
                  <a:pt x="1192634" y="164269"/>
                  <a:pt x="1195487" y="163525"/>
                  <a:pt x="1198960" y="163153"/>
                </a:cubicBezTo>
                <a:cubicBezTo>
                  <a:pt x="1202432" y="162781"/>
                  <a:pt x="1207021" y="162595"/>
                  <a:pt x="1212726" y="162595"/>
                </a:cubicBezTo>
                <a:cubicBezTo>
                  <a:pt x="1218183" y="162595"/>
                  <a:pt x="1222710" y="162781"/>
                  <a:pt x="1226307" y="163153"/>
                </a:cubicBezTo>
                <a:cubicBezTo>
                  <a:pt x="1229904" y="163525"/>
                  <a:pt x="1232694" y="164269"/>
                  <a:pt x="1234678" y="165386"/>
                </a:cubicBezTo>
                <a:cubicBezTo>
                  <a:pt x="1236663" y="166502"/>
                  <a:pt x="1238089" y="167742"/>
                  <a:pt x="1238957" y="169106"/>
                </a:cubicBezTo>
                <a:cubicBezTo>
                  <a:pt x="1239825" y="170471"/>
                  <a:pt x="1240259" y="172145"/>
                  <a:pt x="1240259" y="174129"/>
                </a:cubicBezTo>
                <a:lnTo>
                  <a:pt x="1240259" y="218406"/>
                </a:lnTo>
                <a:cubicBezTo>
                  <a:pt x="1259111" y="197322"/>
                  <a:pt x="1277901" y="181881"/>
                  <a:pt x="1296628" y="172083"/>
                </a:cubicBezTo>
                <a:cubicBezTo>
                  <a:pt x="1315356" y="162285"/>
                  <a:pt x="1334269" y="157386"/>
                  <a:pt x="1353369" y="157386"/>
                </a:cubicBezTo>
                <a:close/>
                <a:moveTo>
                  <a:pt x="943050" y="157386"/>
                </a:moveTo>
                <a:cubicBezTo>
                  <a:pt x="967110" y="157386"/>
                  <a:pt x="987574" y="160115"/>
                  <a:pt x="1004441" y="165572"/>
                </a:cubicBezTo>
                <a:cubicBezTo>
                  <a:pt x="1021309" y="171029"/>
                  <a:pt x="1034951" y="179028"/>
                  <a:pt x="1045369" y="189570"/>
                </a:cubicBezTo>
                <a:cubicBezTo>
                  <a:pt x="1055787" y="200112"/>
                  <a:pt x="1063352" y="213197"/>
                  <a:pt x="1068065" y="228824"/>
                </a:cubicBezTo>
                <a:cubicBezTo>
                  <a:pt x="1072778" y="244451"/>
                  <a:pt x="1075135" y="262682"/>
                  <a:pt x="1075135" y="283518"/>
                </a:cubicBezTo>
                <a:lnTo>
                  <a:pt x="1075135" y="509365"/>
                </a:lnTo>
                <a:cubicBezTo>
                  <a:pt x="1075135" y="512341"/>
                  <a:pt x="1074143" y="514574"/>
                  <a:pt x="1072158" y="516062"/>
                </a:cubicBezTo>
                <a:cubicBezTo>
                  <a:pt x="1070174" y="517550"/>
                  <a:pt x="1067445" y="518666"/>
                  <a:pt x="1063973" y="519410"/>
                </a:cubicBezTo>
                <a:cubicBezTo>
                  <a:pt x="1060500" y="520155"/>
                  <a:pt x="1055415" y="520527"/>
                  <a:pt x="1048718" y="520527"/>
                </a:cubicBezTo>
                <a:cubicBezTo>
                  <a:pt x="1042268" y="520527"/>
                  <a:pt x="1037122" y="520155"/>
                  <a:pt x="1033277" y="519410"/>
                </a:cubicBezTo>
                <a:cubicBezTo>
                  <a:pt x="1029432" y="518666"/>
                  <a:pt x="1026641" y="517550"/>
                  <a:pt x="1024905" y="516062"/>
                </a:cubicBezTo>
                <a:cubicBezTo>
                  <a:pt x="1023169" y="514574"/>
                  <a:pt x="1022301" y="512341"/>
                  <a:pt x="1022301" y="509365"/>
                </a:cubicBezTo>
                <a:lnTo>
                  <a:pt x="1022301" y="475878"/>
                </a:lnTo>
                <a:cubicBezTo>
                  <a:pt x="1007666" y="491505"/>
                  <a:pt x="991357" y="503659"/>
                  <a:pt x="973373" y="512341"/>
                </a:cubicBezTo>
                <a:cubicBezTo>
                  <a:pt x="955390" y="521023"/>
                  <a:pt x="936352" y="525364"/>
                  <a:pt x="916261" y="525364"/>
                </a:cubicBezTo>
                <a:cubicBezTo>
                  <a:pt x="898649" y="525364"/>
                  <a:pt x="882712" y="523069"/>
                  <a:pt x="868450" y="518480"/>
                </a:cubicBezTo>
                <a:cubicBezTo>
                  <a:pt x="854187" y="513891"/>
                  <a:pt x="842033" y="507256"/>
                  <a:pt x="831987" y="498575"/>
                </a:cubicBezTo>
                <a:cubicBezTo>
                  <a:pt x="821941" y="489893"/>
                  <a:pt x="814127" y="479227"/>
                  <a:pt x="808546" y="466576"/>
                </a:cubicBezTo>
                <a:cubicBezTo>
                  <a:pt x="802965" y="453926"/>
                  <a:pt x="800175" y="439539"/>
                  <a:pt x="800175" y="423416"/>
                </a:cubicBezTo>
                <a:cubicBezTo>
                  <a:pt x="800175" y="404565"/>
                  <a:pt x="804019" y="388194"/>
                  <a:pt x="811709" y="374303"/>
                </a:cubicBezTo>
                <a:cubicBezTo>
                  <a:pt x="819398" y="360412"/>
                  <a:pt x="830436" y="348878"/>
                  <a:pt x="844823" y="339700"/>
                </a:cubicBezTo>
                <a:cubicBezTo>
                  <a:pt x="859210" y="330523"/>
                  <a:pt x="876821" y="323639"/>
                  <a:pt x="897657" y="319051"/>
                </a:cubicBezTo>
                <a:cubicBezTo>
                  <a:pt x="918493" y="314462"/>
                  <a:pt x="941933" y="312167"/>
                  <a:pt x="967978" y="312167"/>
                </a:cubicBezTo>
                <a:lnTo>
                  <a:pt x="1014115" y="312167"/>
                </a:lnTo>
                <a:lnTo>
                  <a:pt x="1014115" y="286122"/>
                </a:lnTo>
                <a:cubicBezTo>
                  <a:pt x="1014115" y="273224"/>
                  <a:pt x="1012751" y="261814"/>
                  <a:pt x="1010022" y="251892"/>
                </a:cubicBezTo>
                <a:cubicBezTo>
                  <a:pt x="1007294" y="241970"/>
                  <a:pt x="1002891" y="233722"/>
                  <a:pt x="996814" y="227149"/>
                </a:cubicBezTo>
                <a:cubicBezTo>
                  <a:pt x="990737" y="220576"/>
                  <a:pt x="982861" y="215615"/>
                  <a:pt x="973187" y="212266"/>
                </a:cubicBezTo>
                <a:cubicBezTo>
                  <a:pt x="963514" y="208918"/>
                  <a:pt x="951607" y="207243"/>
                  <a:pt x="937469" y="207243"/>
                </a:cubicBezTo>
                <a:cubicBezTo>
                  <a:pt x="922338" y="207243"/>
                  <a:pt x="908757" y="209042"/>
                  <a:pt x="896727" y="212638"/>
                </a:cubicBezTo>
                <a:cubicBezTo>
                  <a:pt x="884697" y="216235"/>
                  <a:pt x="874155" y="220204"/>
                  <a:pt x="865101" y="224545"/>
                </a:cubicBezTo>
                <a:cubicBezTo>
                  <a:pt x="856047" y="228886"/>
                  <a:pt x="848482" y="232854"/>
                  <a:pt x="842405" y="236451"/>
                </a:cubicBezTo>
                <a:cubicBezTo>
                  <a:pt x="836327" y="240048"/>
                  <a:pt x="831801" y="241846"/>
                  <a:pt x="828824" y="241846"/>
                </a:cubicBezTo>
                <a:cubicBezTo>
                  <a:pt x="826840" y="241846"/>
                  <a:pt x="825103" y="241350"/>
                  <a:pt x="823615" y="240358"/>
                </a:cubicBezTo>
                <a:cubicBezTo>
                  <a:pt x="822127" y="239366"/>
                  <a:pt x="820825" y="237877"/>
                  <a:pt x="819708" y="235893"/>
                </a:cubicBezTo>
                <a:cubicBezTo>
                  <a:pt x="818592" y="233908"/>
                  <a:pt x="817786" y="231366"/>
                  <a:pt x="817290" y="228265"/>
                </a:cubicBezTo>
                <a:cubicBezTo>
                  <a:pt x="816794" y="225165"/>
                  <a:pt x="816546" y="221754"/>
                  <a:pt x="816546" y="218034"/>
                </a:cubicBezTo>
                <a:cubicBezTo>
                  <a:pt x="816546" y="211832"/>
                  <a:pt x="816980" y="206933"/>
                  <a:pt x="817848" y="203337"/>
                </a:cubicBezTo>
                <a:cubicBezTo>
                  <a:pt x="818716" y="199740"/>
                  <a:pt x="820825" y="196329"/>
                  <a:pt x="824173" y="193105"/>
                </a:cubicBezTo>
                <a:cubicBezTo>
                  <a:pt x="827522" y="189880"/>
                  <a:pt x="833289" y="186097"/>
                  <a:pt x="841474" y="181757"/>
                </a:cubicBezTo>
                <a:cubicBezTo>
                  <a:pt x="849660" y="177416"/>
                  <a:pt x="859086" y="173447"/>
                  <a:pt x="869752" y="169850"/>
                </a:cubicBezTo>
                <a:cubicBezTo>
                  <a:pt x="880418" y="166254"/>
                  <a:pt x="892076" y="163277"/>
                  <a:pt x="904727" y="160921"/>
                </a:cubicBezTo>
                <a:cubicBezTo>
                  <a:pt x="917377" y="158564"/>
                  <a:pt x="930151" y="157386"/>
                  <a:pt x="943050" y="157386"/>
                </a:cubicBezTo>
                <a:close/>
                <a:moveTo>
                  <a:pt x="12651" y="36835"/>
                </a:moveTo>
                <a:lnTo>
                  <a:pt x="347514" y="36835"/>
                </a:lnTo>
                <a:cubicBezTo>
                  <a:pt x="349498" y="36835"/>
                  <a:pt x="351297" y="37331"/>
                  <a:pt x="352909" y="38324"/>
                </a:cubicBezTo>
                <a:cubicBezTo>
                  <a:pt x="354521" y="39316"/>
                  <a:pt x="355886" y="40928"/>
                  <a:pt x="357002" y="43160"/>
                </a:cubicBezTo>
                <a:cubicBezTo>
                  <a:pt x="358118" y="45393"/>
                  <a:pt x="358924" y="48307"/>
                  <a:pt x="359420" y="51904"/>
                </a:cubicBezTo>
                <a:cubicBezTo>
                  <a:pt x="359916" y="55501"/>
                  <a:pt x="360164" y="59656"/>
                  <a:pt x="360164" y="64368"/>
                </a:cubicBezTo>
                <a:cubicBezTo>
                  <a:pt x="360164" y="69081"/>
                  <a:pt x="359916" y="73174"/>
                  <a:pt x="359420" y="76647"/>
                </a:cubicBezTo>
                <a:cubicBezTo>
                  <a:pt x="358924" y="80119"/>
                  <a:pt x="358118" y="82910"/>
                  <a:pt x="357002" y="85018"/>
                </a:cubicBezTo>
                <a:cubicBezTo>
                  <a:pt x="355886" y="87127"/>
                  <a:pt x="354521" y="88677"/>
                  <a:pt x="352909" y="89669"/>
                </a:cubicBezTo>
                <a:cubicBezTo>
                  <a:pt x="351297" y="90661"/>
                  <a:pt x="349498" y="91158"/>
                  <a:pt x="347514" y="91158"/>
                </a:cubicBezTo>
                <a:lnTo>
                  <a:pt x="212080" y="91158"/>
                </a:lnTo>
                <a:lnTo>
                  <a:pt x="212080" y="508620"/>
                </a:lnTo>
                <a:cubicBezTo>
                  <a:pt x="212080" y="510605"/>
                  <a:pt x="211584" y="512341"/>
                  <a:pt x="210592" y="513829"/>
                </a:cubicBezTo>
                <a:cubicBezTo>
                  <a:pt x="209600" y="515318"/>
                  <a:pt x="207864" y="516496"/>
                  <a:pt x="205383" y="517364"/>
                </a:cubicBezTo>
                <a:cubicBezTo>
                  <a:pt x="202903" y="518232"/>
                  <a:pt x="199616" y="518976"/>
                  <a:pt x="195523" y="519596"/>
                </a:cubicBezTo>
                <a:cubicBezTo>
                  <a:pt x="191431" y="520217"/>
                  <a:pt x="186284" y="520527"/>
                  <a:pt x="180082" y="520527"/>
                </a:cubicBezTo>
                <a:cubicBezTo>
                  <a:pt x="174129" y="520527"/>
                  <a:pt x="169044" y="520217"/>
                  <a:pt x="164827" y="519596"/>
                </a:cubicBezTo>
                <a:cubicBezTo>
                  <a:pt x="160611" y="518976"/>
                  <a:pt x="157262" y="518232"/>
                  <a:pt x="154782" y="517364"/>
                </a:cubicBezTo>
                <a:cubicBezTo>
                  <a:pt x="152301" y="516496"/>
                  <a:pt x="150565" y="515318"/>
                  <a:pt x="149573" y="513829"/>
                </a:cubicBezTo>
                <a:cubicBezTo>
                  <a:pt x="148580" y="512341"/>
                  <a:pt x="148084" y="510605"/>
                  <a:pt x="148084" y="508620"/>
                </a:cubicBezTo>
                <a:lnTo>
                  <a:pt x="148084" y="91158"/>
                </a:lnTo>
                <a:lnTo>
                  <a:pt x="12651" y="91158"/>
                </a:lnTo>
                <a:cubicBezTo>
                  <a:pt x="10666" y="91158"/>
                  <a:pt x="8868" y="90661"/>
                  <a:pt x="7256" y="89669"/>
                </a:cubicBezTo>
                <a:cubicBezTo>
                  <a:pt x="5643" y="88677"/>
                  <a:pt x="4341" y="87127"/>
                  <a:pt x="3349" y="85018"/>
                </a:cubicBezTo>
                <a:cubicBezTo>
                  <a:pt x="2357" y="82910"/>
                  <a:pt x="1551" y="80119"/>
                  <a:pt x="931" y="76647"/>
                </a:cubicBezTo>
                <a:cubicBezTo>
                  <a:pt x="310" y="73174"/>
                  <a:pt x="0" y="69081"/>
                  <a:pt x="0" y="64368"/>
                </a:cubicBezTo>
                <a:cubicBezTo>
                  <a:pt x="0" y="59656"/>
                  <a:pt x="310" y="55501"/>
                  <a:pt x="931" y="51904"/>
                </a:cubicBezTo>
                <a:cubicBezTo>
                  <a:pt x="1551" y="48307"/>
                  <a:pt x="2357" y="45393"/>
                  <a:pt x="3349" y="43160"/>
                </a:cubicBezTo>
                <a:cubicBezTo>
                  <a:pt x="4341" y="40928"/>
                  <a:pt x="5643" y="39316"/>
                  <a:pt x="7256" y="38324"/>
                </a:cubicBezTo>
                <a:cubicBezTo>
                  <a:pt x="8868" y="37331"/>
                  <a:pt x="10666" y="36835"/>
                  <a:pt x="12651" y="36835"/>
                </a:cubicBezTo>
                <a:close/>
                <a:moveTo>
                  <a:pt x="3323332" y="7070"/>
                </a:moveTo>
                <a:cubicBezTo>
                  <a:pt x="3330030" y="7070"/>
                  <a:pt x="3335548" y="7442"/>
                  <a:pt x="3339889" y="8186"/>
                </a:cubicBezTo>
                <a:cubicBezTo>
                  <a:pt x="3344230" y="8930"/>
                  <a:pt x="3347703" y="10046"/>
                  <a:pt x="3350307" y="11534"/>
                </a:cubicBezTo>
                <a:cubicBezTo>
                  <a:pt x="3352912" y="13023"/>
                  <a:pt x="3354710" y="14821"/>
                  <a:pt x="3355702" y="16929"/>
                </a:cubicBezTo>
                <a:cubicBezTo>
                  <a:pt x="3356695" y="19038"/>
                  <a:pt x="3357191" y="21580"/>
                  <a:pt x="3357191" y="24557"/>
                </a:cubicBezTo>
                <a:lnTo>
                  <a:pt x="3350865" y="379512"/>
                </a:lnTo>
                <a:cubicBezTo>
                  <a:pt x="3350865" y="381496"/>
                  <a:pt x="3350431" y="383233"/>
                  <a:pt x="3349563" y="384721"/>
                </a:cubicBezTo>
                <a:cubicBezTo>
                  <a:pt x="3348695" y="386209"/>
                  <a:pt x="3347145" y="387449"/>
                  <a:pt x="3344912" y="388442"/>
                </a:cubicBezTo>
                <a:cubicBezTo>
                  <a:pt x="3342680" y="389434"/>
                  <a:pt x="3339827" y="390178"/>
                  <a:pt x="3336355" y="390674"/>
                </a:cubicBezTo>
                <a:cubicBezTo>
                  <a:pt x="3332882" y="391170"/>
                  <a:pt x="3328541" y="391418"/>
                  <a:pt x="3323332" y="391418"/>
                </a:cubicBezTo>
                <a:cubicBezTo>
                  <a:pt x="3318123" y="391418"/>
                  <a:pt x="3313782" y="391170"/>
                  <a:pt x="3310310" y="390674"/>
                </a:cubicBezTo>
                <a:cubicBezTo>
                  <a:pt x="3306837" y="390178"/>
                  <a:pt x="3303985" y="389434"/>
                  <a:pt x="3301752" y="388442"/>
                </a:cubicBezTo>
                <a:cubicBezTo>
                  <a:pt x="3299520" y="387449"/>
                  <a:pt x="3297969" y="386209"/>
                  <a:pt x="3297101" y="384721"/>
                </a:cubicBezTo>
                <a:cubicBezTo>
                  <a:pt x="3296233" y="383233"/>
                  <a:pt x="3295799" y="381496"/>
                  <a:pt x="3295799" y="379512"/>
                </a:cubicBezTo>
                <a:lnTo>
                  <a:pt x="3289474" y="24557"/>
                </a:lnTo>
                <a:cubicBezTo>
                  <a:pt x="3289226" y="21580"/>
                  <a:pt x="3289598" y="18976"/>
                  <a:pt x="3290590" y="16743"/>
                </a:cubicBezTo>
                <a:cubicBezTo>
                  <a:pt x="3291582" y="14511"/>
                  <a:pt x="3293381" y="12651"/>
                  <a:pt x="3295985" y="11162"/>
                </a:cubicBezTo>
                <a:cubicBezTo>
                  <a:pt x="3298590" y="9674"/>
                  <a:pt x="3302062" y="8620"/>
                  <a:pt x="3306403" y="8000"/>
                </a:cubicBezTo>
                <a:cubicBezTo>
                  <a:pt x="3310744" y="7380"/>
                  <a:pt x="3316387" y="7070"/>
                  <a:pt x="3323332" y="7070"/>
                </a:cubicBezTo>
                <a:close/>
                <a:moveTo>
                  <a:pt x="1615381" y="0"/>
                </a:moveTo>
                <a:cubicBezTo>
                  <a:pt x="1621582" y="0"/>
                  <a:pt x="1626667" y="248"/>
                  <a:pt x="1630636" y="744"/>
                </a:cubicBezTo>
                <a:cubicBezTo>
                  <a:pt x="1634604" y="1241"/>
                  <a:pt x="1637705" y="1985"/>
                  <a:pt x="1639938" y="2977"/>
                </a:cubicBezTo>
                <a:cubicBezTo>
                  <a:pt x="1642170" y="3969"/>
                  <a:pt x="1643782" y="5209"/>
                  <a:pt x="1644774" y="6698"/>
                </a:cubicBezTo>
                <a:cubicBezTo>
                  <a:pt x="1645766" y="8186"/>
                  <a:pt x="1646263" y="9922"/>
                  <a:pt x="1646263" y="11907"/>
                </a:cubicBezTo>
                <a:lnTo>
                  <a:pt x="1646263" y="314772"/>
                </a:lnTo>
                <a:lnTo>
                  <a:pt x="1772767" y="175617"/>
                </a:lnTo>
                <a:cubicBezTo>
                  <a:pt x="1774751" y="173137"/>
                  <a:pt x="1776859" y="171091"/>
                  <a:pt x="1779092" y="169478"/>
                </a:cubicBezTo>
                <a:cubicBezTo>
                  <a:pt x="1781324" y="167866"/>
                  <a:pt x="1783991" y="166502"/>
                  <a:pt x="1787091" y="165386"/>
                </a:cubicBezTo>
                <a:cubicBezTo>
                  <a:pt x="1790192" y="164269"/>
                  <a:pt x="1793850" y="163525"/>
                  <a:pt x="1798067" y="163153"/>
                </a:cubicBezTo>
                <a:cubicBezTo>
                  <a:pt x="1802284" y="162781"/>
                  <a:pt x="1807369" y="162595"/>
                  <a:pt x="1813322" y="162595"/>
                </a:cubicBezTo>
                <a:cubicBezTo>
                  <a:pt x="1819523" y="162595"/>
                  <a:pt x="1824732" y="162781"/>
                  <a:pt x="1828949" y="163153"/>
                </a:cubicBezTo>
                <a:cubicBezTo>
                  <a:pt x="1833166" y="163525"/>
                  <a:pt x="1836577" y="164145"/>
                  <a:pt x="1839181" y="165013"/>
                </a:cubicBezTo>
                <a:cubicBezTo>
                  <a:pt x="1841786" y="165882"/>
                  <a:pt x="1843646" y="166998"/>
                  <a:pt x="1844762" y="168362"/>
                </a:cubicBezTo>
                <a:cubicBezTo>
                  <a:pt x="1845878" y="169726"/>
                  <a:pt x="1846436" y="171525"/>
                  <a:pt x="1846436" y="173757"/>
                </a:cubicBezTo>
                <a:cubicBezTo>
                  <a:pt x="1846436" y="176734"/>
                  <a:pt x="1845630" y="179710"/>
                  <a:pt x="1844018" y="182687"/>
                </a:cubicBezTo>
                <a:cubicBezTo>
                  <a:pt x="1842406" y="185663"/>
                  <a:pt x="1839739" y="189136"/>
                  <a:pt x="1836018" y="193105"/>
                </a:cubicBezTo>
                <a:lnTo>
                  <a:pt x="1714724" y="314400"/>
                </a:lnTo>
                <a:lnTo>
                  <a:pt x="1850901" y="491133"/>
                </a:lnTo>
                <a:cubicBezTo>
                  <a:pt x="1854126" y="495350"/>
                  <a:pt x="1856420" y="498761"/>
                  <a:pt x="1857785" y="501365"/>
                </a:cubicBezTo>
                <a:cubicBezTo>
                  <a:pt x="1859149" y="503970"/>
                  <a:pt x="1859831" y="506388"/>
                  <a:pt x="1859831" y="508620"/>
                </a:cubicBezTo>
                <a:cubicBezTo>
                  <a:pt x="1859831" y="510605"/>
                  <a:pt x="1859335" y="512341"/>
                  <a:pt x="1858343" y="513829"/>
                </a:cubicBezTo>
                <a:cubicBezTo>
                  <a:pt x="1857350" y="515318"/>
                  <a:pt x="1855676" y="516558"/>
                  <a:pt x="1853320" y="517550"/>
                </a:cubicBezTo>
                <a:cubicBezTo>
                  <a:pt x="1850963" y="518542"/>
                  <a:pt x="1847677" y="519286"/>
                  <a:pt x="1843460" y="519783"/>
                </a:cubicBezTo>
                <a:cubicBezTo>
                  <a:pt x="1839243" y="520279"/>
                  <a:pt x="1833910" y="520527"/>
                  <a:pt x="1827461" y="520527"/>
                </a:cubicBezTo>
                <a:cubicBezTo>
                  <a:pt x="1820764" y="520527"/>
                  <a:pt x="1815244" y="520341"/>
                  <a:pt x="1810904" y="519969"/>
                </a:cubicBezTo>
                <a:cubicBezTo>
                  <a:pt x="1806563" y="519596"/>
                  <a:pt x="1802904" y="518976"/>
                  <a:pt x="1799928" y="518108"/>
                </a:cubicBezTo>
                <a:cubicBezTo>
                  <a:pt x="1796951" y="517240"/>
                  <a:pt x="1794533" y="516000"/>
                  <a:pt x="1792672" y="514388"/>
                </a:cubicBezTo>
                <a:cubicBezTo>
                  <a:pt x="1790812" y="512775"/>
                  <a:pt x="1789138" y="510853"/>
                  <a:pt x="1787649" y="508620"/>
                </a:cubicBezTo>
                <a:lnTo>
                  <a:pt x="1646263" y="323329"/>
                </a:lnTo>
                <a:lnTo>
                  <a:pt x="1646263" y="508992"/>
                </a:lnTo>
                <a:cubicBezTo>
                  <a:pt x="1646263" y="510977"/>
                  <a:pt x="1645766" y="512651"/>
                  <a:pt x="1644774" y="514015"/>
                </a:cubicBezTo>
                <a:cubicBezTo>
                  <a:pt x="1643782" y="515380"/>
                  <a:pt x="1642170" y="516558"/>
                  <a:pt x="1639938" y="517550"/>
                </a:cubicBezTo>
                <a:cubicBezTo>
                  <a:pt x="1637705" y="518542"/>
                  <a:pt x="1634604" y="519286"/>
                  <a:pt x="1630636" y="519783"/>
                </a:cubicBezTo>
                <a:cubicBezTo>
                  <a:pt x="1626667" y="520279"/>
                  <a:pt x="1621582" y="520527"/>
                  <a:pt x="1615381" y="520527"/>
                </a:cubicBezTo>
                <a:cubicBezTo>
                  <a:pt x="1609428" y="520527"/>
                  <a:pt x="1604467" y="520279"/>
                  <a:pt x="1600498" y="519783"/>
                </a:cubicBezTo>
                <a:cubicBezTo>
                  <a:pt x="1596529" y="519286"/>
                  <a:pt x="1593367" y="518542"/>
                  <a:pt x="1591010" y="517550"/>
                </a:cubicBezTo>
                <a:cubicBezTo>
                  <a:pt x="1588654" y="516558"/>
                  <a:pt x="1587041" y="515380"/>
                  <a:pt x="1586173" y="514015"/>
                </a:cubicBezTo>
                <a:cubicBezTo>
                  <a:pt x="1585305" y="512651"/>
                  <a:pt x="1584871" y="510977"/>
                  <a:pt x="1584871" y="508992"/>
                </a:cubicBezTo>
                <a:lnTo>
                  <a:pt x="1584871" y="11907"/>
                </a:lnTo>
                <a:cubicBezTo>
                  <a:pt x="1584871" y="9922"/>
                  <a:pt x="1585305" y="8186"/>
                  <a:pt x="1586173" y="6698"/>
                </a:cubicBezTo>
                <a:cubicBezTo>
                  <a:pt x="1587041" y="5209"/>
                  <a:pt x="1588654" y="3969"/>
                  <a:pt x="1591010" y="2977"/>
                </a:cubicBezTo>
                <a:cubicBezTo>
                  <a:pt x="1593367" y="1985"/>
                  <a:pt x="1596529" y="1241"/>
                  <a:pt x="1600498" y="744"/>
                </a:cubicBezTo>
                <a:cubicBezTo>
                  <a:pt x="1604467" y="248"/>
                  <a:pt x="1609428" y="0"/>
                  <a:pt x="1615381" y="0"/>
                </a:cubicBezTo>
                <a:close/>
                <a:moveTo>
                  <a:pt x="453331" y="0"/>
                </a:moveTo>
                <a:cubicBezTo>
                  <a:pt x="459532" y="0"/>
                  <a:pt x="464617" y="248"/>
                  <a:pt x="468586" y="744"/>
                </a:cubicBezTo>
                <a:cubicBezTo>
                  <a:pt x="472554" y="1241"/>
                  <a:pt x="475655" y="1985"/>
                  <a:pt x="477887" y="2977"/>
                </a:cubicBezTo>
                <a:cubicBezTo>
                  <a:pt x="480120" y="3969"/>
                  <a:pt x="481732" y="5209"/>
                  <a:pt x="482724" y="6698"/>
                </a:cubicBezTo>
                <a:cubicBezTo>
                  <a:pt x="483716" y="8186"/>
                  <a:pt x="484213" y="9922"/>
                  <a:pt x="484213" y="11907"/>
                </a:cubicBezTo>
                <a:lnTo>
                  <a:pt x="484213" y="212452"/>
                </a:lnTo>
                <a:cubicBezTo>
                  <a:pt x="501824" y="193849"/>
                  <a:pt x="519559" y="180020"/>
                  <a:pt x="537419" y="170967"/>
                </a:cubicBezTo>
                <a:cubicBezTo>
                  <a:pt x="555278" y="161913"/>
                  <a:pt x="573261" y="157386"/>
                  <a:pt x="591369" y="157386"/>
                </a:cubicBezTo>
                <a:cubicBezTo>
                  <a:pt x="613693" y="157386"/>
                  <a:pt x="632483" y="161169"/>
                  <a:pt x="647738" y="168734"/>
                </a:cubicBezTo>
                <a:cubicBezTo>
                  <a:pt x="662992" y="176300"/>
                  <a:pt x="675333" y="186408"/>
                  <a:pt x="684758" y="199058"/>
                </a:cubicBezTo>
                <a:cubicBezTo>
                  <a:pt x="694184" y="211708"/>
                  <a:pt x="700944" y="226529"/>
                  <a:pt x="705036" y="243520"/>
                </a:cubicBezTo>
                <a:cubicBezTo>
                  <a:pt x="709129" y="260512"/>
                  <a:pt x="711176" y="281037"/>
                  <a:pt x="711176" y="305098"/>
                </a:cubicBezTo>
                <a:lnTo>
                  <a:pt x="711176" y="508992"/>
                </a:lnTo>
                <a:cubicBezTo>
                  <a:pt x="711176" y="510977"/>
                  <a:pt x="710679" y="512651"/>
                  <a:pt x="709687" y="514015"/>
                </a:cubicBezTo>
                <a:cubicBezTo>
                  <a:pt x="708695" y="515380"/>
                  <a:pt x="707083" y="516558"/>
                  <a:pt x="704850" y="517550"/>
                </a:cubicBezTo>
                <a:cubicBezTo>
                  <a:pt x="702618" y="518542"/>
                  <a:pt x="699517" y="519286"/>
                  <a:pt x="695549" y="519783"/>
                </a:cubicBezTo>
                <a:cubicBezTo>
                  <a:pt x="691580" y="520279"/>
                  <a:pt x="686619" y="520527"/>
                  <a:pt x="680666" y="520527"/>
                </a:cubicBezTo>
                <a:cubicBezTo>
                  <a:pt x="674464" y="520527"/>
                  <a:pt x="669380" y="520279"/>
                  <a:pt x="665411" y="519783"/>
                </a:cubicBezTo>
                <a:cubicBezTo>
                  <a:pt x="661442" y="519286"/>
                  <a:pt x="658342" y="518542"/>
                  <a:pt x="656109" y="517550"/>
                </a:cubicBezTo>
                <a:cubicBezTo>
                  <a:pt x="653877" y="516558"/>
                  <a:pt x="652264" y="515380"/>
                  <a:pt x="651272" y="514015"/>
                </a:cubicBezTo>
                <a:cubicBezTo>
                  <a:pt x="650280" y="512651"/>
                  <a:pt x="649784" y="510977"/>
                  <a:pt x="649784" y="508992"/>
                </a:cubicBezTo>
                <a:lnTo>
                  <a:pt x="649784" y="312911"/>
                </a:lnTo>
                <a:cubicBezTo>
                  <a:pt x="649784" y="293812"/>
                  <a:pt x="648296" y="278433"/>
                  <a:pt x="645319" y="266775"/>
                </a:cubicBezTo>
                <a:cubicBezTo>
                  <a:pt x="642343" y="255117"/>
                  <a:pt x="638002" y="245071"/>
                  <a:pt x="632297" y="236637"/>
                </a:cubicBezTo>
                <a:cubicBezTo>
                  <a:pt x="626592" y="228203"/>
                  <a:pt x="619212" y="221754"/>
                  <a:pt x="610158" y="217289"/>
                </a:cubicBezTo>
                <a:cubicBezTo>
                  <a:pt x="601105" y="212825"/>
                  <a:pt x="590625" y="210592"/>
                  <a:pt x="578718" y="210592"/>
                </a:cubicBezTo>
                <a:cubicBezTo>
                  <a:pt x="563340" y="210592"/>
                  <a:pt x="547961" y="216049"/>
                  <a:pt x="532582" y="226963"/>
                </a:cubicBezTo>
                <a:cubicBezTo>
                  <a:pt x="517203" y="237877"/>
                  <a:pt x="501080" y="253876"/>
                  <a:pt x="484213" y="274960"/>
                </a:cubicBezTo>
                <a:lnTo>
                  <a:pt x="484213" y="508992"/>
                </a:lnTo>
                <a:cubicBezTo>
                  <a:pt x="484213" y="510977"/>
                  <a:pt x="483716" y="512651"/>
                  <a:pt x="482724" y="514015"/>
                </a:cubicBezTo>
                <a:cubicBezTo>
                  <a:pt x="481732" y="515380"/>
                  <a:pt x="480120" y="516558"/>
                  <a:pt x="477887" y="517550"/>
                </a:cubicBezTo>
                <a:cubicBezTo>
                  <a:pt x="475655" y="518542"/>
                  <a:pt x="472554" y="519286"/>
                  <a:pt x="468586" y="519783"/>
                </a:cubicBezTo>
                <a:cubicBezTo>
                  <a:pt x="464617" y="520279"/>
                  <a:pt x="459532" y="520527"/>
                  <a:pt x="453331" y="520527"/>
                </a:cubicBezTo>
                <a:cubicBezTo>
                  <a:pt x="447378" y="520527"/>
                  <a:pt x="442417" y="520279"/>
                  <a:pt x="438448" y="519783"/>
                </a:cubicBezTo>
                <a:cubicBezTo>
                  <a:pt x="434479" y="519286"/>
                  <a:pt x="431317" y="518542"/>
                  <a:pt x="428960" y="517550"/>
                </a:cubicBezTo>
                <a:cubicBezTo>
                  <a:pt x="426604" y="516558"/>
                  <a:pt x="424991" y="515380"/>
                  <a:pt x="424123" y="514015"/>
                </a:cubicBezTo>
                <a:cubicBezTo>
                  <a:pt x="423255" y="512651"/>
                  <a:pt x="422821" y="510977"/>
                  <a:pt x="422821" y="508992"/>
                </a:cubicBezTo>
                <a:lnTo>
                  <a:pt x="422821" y="11907"/>
                </a:lnTo>
                <a:cubicBezTo>
                  <a:pt x="422821" y="9922"/>
                  <a:pt x="423255" y="8186"/>
                  <a:pt x="424123" y="6698"/>
                </a:cubicBezTo>
                <a:cubicBezTo>
                  <a:pt x="424991" y="5209"/>
                  <a:pt x="426604" y="3969"/>
                  <a:pt x="428960" y="2977"/>
                </a:cubicBezTo>
                <a:cubicBezTo>
                  <a:pt x="431317" y="1985"/>
                  <a:pt x="434479" y="1241"/>
                  <a:pt x="438448" y="744"/>
                </a:cubicBezTo>
                <a:cubicBezTo>
                  <a:pt x="442417" y="248"/>
                  <a:pt x="447378" y="0"/>
                  <a:pt x="45333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dist="38100" dir="2700000" algn="tl" rotWithShape="0">
              <a:srgbClr val="C44423"/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4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CC9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6_Office Theme">
  <a:themeElements>
    <a:clrScheme name="du an thang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3293"/>
      </a:accent1>
      <a:accent2>
        <a:srgbClr val="58BBB4"/>
      </a:accent2>
      <a:accent3>
        <a:srgbClr val="FA1230"/>
      </a:accent3>
      <a:accent4>
        <a:srgbClr val="C2CB44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Robot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833</Words>
  <Application>Microsoft Office PowerPoint</Application>
  <PresentationFormat>Custom</PresentationFormat>
  <Paragraphs>153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Office Theme</vt:lpstr>
      <vt:lpstr>2_Office Theme</vt:lpstr>
      <vt:lpstr>16_Office Theme</vt:lpstr>
      <vt:lpstr>21_Office Theme</vt:lpstr>
      <vt:lpstr>22_Office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9Slide</dc:creator>
  <cp:lastModifiedBy>vohungvi</cp:lastModifiedBy>
  <cp:revision>110</cp:revision>
  <dcterms:created xsi:type="dcterms:W3CDTF">2015-10-29T17:39:51Z</dcterms:created>
  <dcterms:modified xsi:type="dcterms:W3CDTF">2024-05-01T06:46:37Z</dcterms:modified>
</cp:coreProperties>
</file>